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8" r:id="rId7"/>
    <p:sldId id="264" r:id="rId8"/>
    <p:sldId id="265" r:id="rId9"/>
    <p:sldId id="266" r:id="rId10"/>
    <p:sldId id="267" r:id="rId11"/>
    <p:sldId id="260" r:id="rId12"/>
    <p:sldId id="263" r:id="rId13"/>
    <p:sldId id="262" r:id="rId14"/>
    <p:sldId id="272" r:id="rId15"/>
    <p:sldId id="270" r:id="rId16"/>
    <p:sldId id="274" r:id="rId17"/>
    <p:sldId id="271" r:id="rId18"/>
  </p:sldIdLst>
  <p:sldSz cx="12192000" cy="6858000"/>
  <p:notesSz cx="6858000" cy="9144000"/>
  <p:embeddedFontLst>
    <p:embeddedFont>
      <p:font typeface="Comic Sans MS" panose="030F0702030302020204" pitchFamily="66" charset="0"/>
      <p:regular r:id="rId19"/>
      <p:bold r:id="rId20"/>
      <p:italic r:id="rId21"/>
      <p:boldItalic r:id="rId22"/>
    </p:embeddedFont>
    <p:embeddedFont>
      <p:font typeface="KoPubWorld돋움체 Bold" panose="00000800000000000000" pitchFamily="2" charset="-127"/>
      <p:bold r:id="rId23"/>
    </p:embeddedFont>
    <p:embeddedFont>
      <p:font typeface="KoPubWorld돋움체 Light" panose="00000300000000000000" pitchFamily="2" charset="-127"/>
      <p:regular r:id="rId24"/>
    </p:embeddedFont>
    <p:embeddedFont>
      <p:font typeface="KoPubWorld돋움체 Medium" panose="000006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04D76-A185-4FE1-8818-B217E65CE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4F1A90-8410-42E9-BA22-2AA6A3073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8E7BA0-8C5F-462A-9A63-4EA0D81F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0CF41-E42C-488D-9B4F-7B48066C1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B19ED-69DC-4BE3-8CAD-46C639BD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37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3914D-E0D9-4078-9825-18050184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D6DDC5-7203-4FC2-B3FC-068633FC3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89D3B-DA10-4243-8C88-96EE73DD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0B785-7765-41E1-8D2D-3F6A72E4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766E1-AD1F-491C-95B3-3130D4F2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5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2159B2-6AF5-4644-AE4C-859D267BE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B45848-A0C5-458E-86E4-FC362A37C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9AEEE-6A74-4E0B-9BD5-FC9250887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84797-0B38-41B0-891D-B94FE02C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3B721-46D6-47A7-9FB6-9C25F013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96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1F5DC-2378-4F03-90C7-821F7C66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99FB6-8941-43D4-9FA3-8C2245CD6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D0E52-901C-403E-827B-BB3FAED4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701C7-5D5A-404A-BFE0-6C25725A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96D63-157D-4812-A87B-8DA1B992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147F8-30C4-4B1D-AB8A-8E0AE9B7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8749C-2183-45BF-8C21-30D845D9F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72AA1-10BA-4287-A2B5-1F563BEE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0EEBA-2C81-4B93-AE5C-DB009821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130B0-0025-4558-A488-644B7B82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5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7859-FF1A-446C-B1E4-C89005DF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61675-14F4-4424-B928-9CFF34151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ABA591-F33B-427A-85B4-03EAF398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17CA06-451F-4D8D-BAF8-4E5608CA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945C51-5559-47AD-8DFC-85B64CD2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29AAA-A24F-47B8-8FFA-045073C7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82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6F5CD-06B5-4E6F-93F5-DF6A96DC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060BF8-70EF-405D-98BD-07CB30773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E6279D-DF6B-4F97-AA4F-118D159B4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EA3294-54D6-44C2-819A-E4E7292AF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EEA6-37F2-4350-88DF-FDB09037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0CCDE0-178A-4959-AC01-CBD64CE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EB6926-8F60-41B4-BD4A-AD0A1031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7E8B0E-00A6-49AE-A691-597670A2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5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C10D-05B7-4381-ABFA-8350CD7A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F82703-341A-48A0-8459-21F6A2F6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7BC0FE-6A72-44A8-B8FE-FFC35BD2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454E27-855A-48D3-B972-25A5B6BB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18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98D245-E3FF-4EAB-BDA0-3F136778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C7AF58-B3ED-4DE0-87FE-C9D9CCD0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A0225-99D2-4F4D-9549-B4C44226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4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2A965-5660-4706-B026-8019F6AF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C0669F-5DAC-4AD4-B10C-ABC516312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C2FBB1-CA61-491A-A13B-F3C6A573F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346744-6F54-4834-9C12-8BD43440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1C273-632A-4D46-AED0-ABC8E21A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783F8D-3ED2-4308-8DD5-FC420038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3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86BA4-F8EE-48F8-B6BB-7D2476A06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C6245-1B5B-4EF2-809F-55D6D7155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B9639-70F3-42DC-937D-2B8AC0DB5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38CDF7-A541-4A05-A745-CC16EBD68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8C80FC-430C-427D-B25F-47D3516C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C122C-01F3-45CA-9807-DDCB6A4A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84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2A3A-C919-4643-BBA3-2216A70F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37E289-36C8-4026-9EFF-6CBCAFF1B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F064F-3D2C-4D52-BAEA-8096607B5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F26C0-CD7D-447F-BE68-BB4F45DED9A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F68CA-A980-432A-A7D9-C0576C35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4E827A-3820-41CA-BB8C-37CE18B87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4E5A-796A-4972-8FD1-65C65630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6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jpeg"/><Relationship Id="rId4" Type="http://schemas.openxmlformats.org/officeDocument/2006/relationships/image" Target="../media/image12.svg"/><Relationship Id="rId9" Type="http://schemas.openxmlformats.org/officeDocument/2006/relationships/image" Target="../media/image15.jpeg"/><Relationship Id="rId1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2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6.wdp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9.wdp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3.wdp"/><Relationship Id="rId7" Type="http://schemas.openxmlformats.org/officeDocument/2006/relationships/image" Target="../media/image38.png"/><Relationship Id="rId12" Type="http://schemas.microsoft.com/office/2007/relationships/hdphoto" Target="../media/hdphoto1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microsoft.com/office/2007/relationships/hdphoto" Target="../media/hdphoto6.wdp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7951C-0089-4D46-A9E5-4FD95E09C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Cookeep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0DCB4D-98B7-431D-BD96-C2DFCD3AE2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UI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텀블벅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B0B3BD-FF16-4AF0-B2DE-8BB5540C4CF0}"/>
              </a:ext>
            </a:extLst>
          </p:cNvPr>
          <p:cNvSpPr txBox="1">
            <a:spLocks/>
          </p:cNvSpPr>
          <p:nvPr/>
        </p:nvSpPr>
        <p:spPr>
          <a:xfrm>
            <a:off x="3122644" y="6569886"/>
            <a:ext cx="9069356" cy="288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2024.01.12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94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 txBox="1">
            <a:spLocks/>
          </p:cNvSpPr>
          <p:nvPr/>
        </p:nvSpPr>
        <p:spPr>
          <a:xfrm>
            <a:off x="665585" y="64612"/>
            <a:ext cx="11526416" cy="5673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선택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스킨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000" dirty="0" err="1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텀블벅</a:t>
            </a:r>
            <a:r>
              <a:rPr lang="ko-KR" altLang="en-US" sz="2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기준에서는 사용하지 않음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7-us.googleusercontent.com/UK0MvajeTbw4HF24WDcb3hfmEIi9a6WADO8NoM8slAqzA36qgxFCoLVW9-7QkKfjSo_EEGzyLqXLlLhuh9QF8iiFMlooyLwhcg2y_p_H6ZTlSO3S7arjC1ipdFlcmJcS5uiDFhGgPp-br1s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0" y="652532"/>
            <a:ext cx="718185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9281" y="750498"/>
            <a:ext cx="156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캐릭터 선택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0479" y="1101888"/>
            <a:ext cx="3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846717" y="1158480"/>
            <a:ext cx="1190445" cy="117927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hyun\Pictures\작업\새 폴더 (4)\다운로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r="24370"/>
          <a:stretch/>
        </p:blipFill>
        <p:spPr bwMode="auto">
          <a:xfrm>
            <a:off x="3692107" y="1182136"/>
            <a:ext cx="327803" cy="3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7272077" y="640610"/>
            <a:ext cx="4730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 err="1"/>
              <a:t>탭버튼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685800" lvl="1" indent="-228600">
              <a:buAutoNum type="alphaLcParenBoth"/>
            </a:pPr>
            <a:r>
              <a:rPr lang="ko-KR" altLang="en-US" sz="1000" dirty="0"/>
              <a:t>캐릭터 정보 및 스킨 </a:t>
            </a:r>
            <a:r>
              <a:rPr lang="en-US" altLang="ko-KR" sz="1000" dirty="0"/>
              <a:t>UI</a:t>
            </a:r>
            <a:r>
              <a:rPr lang="ko-KR" altLang="en-US" sz="1000" dirty="0"/>
              <a:t>로 변경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287328" y="1488472"/>
            <a:ext cx="2846717" cy="283336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24" name="직사각형 23"/>
          <p:cNvSpPr/>
          <p:nvPr/>
        </p:nvSpPr>
        <p:spPr>
          <a:xfrm>
            <a:off x="5245061" y="4351042"/>
            <a:ext cx="1000257" cy="28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구매하기</a:t>
            </a:r>
          </a:p>
        </p:txBody>
      </p:sp>
      <p:pic>
        <p:nvPicPr>
          <p:cNvPr id="26" name="Picture 4" descr="C:\Users\hyun\Pictures\작업\새 폴더 (4)\다운로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r="24370"/>
          <a:stretch/>
        </p:blipFill>
        <p:spPr bwMode="auto">
          <a:xfrm>
            <a:off x="4963569" y="1999197"/>
            <a:ext cx="1299001" cy="144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hyun\Pictures\작업\새 폴더 (4)\그림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5" y="655838"/>
            <a:ext cx="7176015" cy="406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48862" y="1119830"/>
            <a:ext cx="1217629" cy="11824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99105" y="1099274"/>
            <a:ext cx="3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710686" y="1086886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4067" y="1546240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39388" y="1520323"/>
            <a:ext cx="3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271022" y="1259886"/>
            <a:ext cx="4730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(2)  </a:t>
            </a:r>
            <a:r>
              <a:rPr lang="ko-KR" altLang="en-US" sz="1000" dirty="0"/>
              <a:t>스킨 </a:t>
            </a:r>
            <a:r>
              <a:rPr lang="en-US" altLang="ko-KR" sz="1000" dirty="0"/>
              <a:t>UI (</a:t>
            </a:r>
            <a:r>
              <a:rPr lang="ko-KR" altLang="en-US" sz="1000" dirty="0"/>
              <a:t>스킨</a:t>
            </a:r>
            <a:r>
              <a:rPr lang="en-US" altLang="ko-KR" sz="1000" dirty="0"/>
              <a:t> </a:t>
            </a:r>
            <a:r>
              <a:rPr lang="ko-KR" altLang="en-US" sz="1000" dirty="0" err="1"/>
              <a:t>탭버튼</a:t>
            </a:r>
            <a:r>
              <a:rPr lang="ko-KR" altLang="en-US" sz="1000" dirty="0"/>
              <a:t> 눌렀을 때</a:t>
            </a:r>
            <a:r>
              <a:rPr lang="en-US" altLang="ko-KR" sz="1000" dirty="0"/>
              <a:t>)</a:t>
            </a:r>
          </a:p>
          <a:p>
            <a:pPr marL="685800" lvl="1" indent="-228600">
              <a:buAutoNum type="alphaLcParenBoth"/>
            </a:pPr>
            <a:r>
              <a:rPr lang="ko-KR" altLang="en-US" sz="1000" dirty="0"/>
              <a:t>상태에 따른 스킨 슬롯 구성 요소</a:t>
            </a:r>
            <a:r>
              <a:rPr lang="en-US" altLang="ko-KR" sz="1000" dirty="0"/>
              <a:t>(</a:t>
            </a:r>
            <a:r>
              <a:rPr lang="ko-KR" altLang="en-US" sz="1000" dirty="0"/>
              <a:t>캐릭터 슬롯 표시 방법과 동일</a:t>
            </a:r>
            <a:r>
              <a:rPr lang="en-US" altLang="ko-KR" sz="1000" dirty="0"/>
              <a:t>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79693" y="1546240"/>
            <a:ext cx="1190445" cy="117927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 descr="C:\Users\hyun\Pictures\작업\새 폴더 (4)\다운로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r="24370"/>
          <a:stretch/>
        </p:blipFill>
        <p:spPr bwMode="auto">
          <a:xfrm>
            <a:off x="6625083" y="1569896"/>
            <a:ext cx="327803" cy="3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505174" y="2665240"/>
            <a:ext cx="1831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&lt;</a:t>
            </a:r>
            <a:r>
              <a:rPr lang="ko-KR" altLang="en-US" sz="1000" dirty="0"/>
              <a:t>해금 상태</a:t>
            </a:r>
            <a:r>
              <a:rPr lang="en-US" altLang="ko-KR" sz="1000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24240" y="4158382"/>
            <a:ext cx="1831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&lt;</a:t>
            </a:r>
            <a:r>
              <a:rPr lang="ko-KR" altLang="en-US" sz="1000" dirty="0"/>
              <a:t>잠김 상태</a:t>
            </a:r>
            <a:r>
              <a:rPr lang="en-US" altLang="ko-KR" sz="1000" dirty="0"/>
              <a:t>&gt;</a:t>
            </a:r>
          </a:p>
        </p:txBody>
      </p:sp>
      <p:pic>
        <p:nvPicPr>
          <p:cNvPr id="35" name="Picture 2" descr="C:\Users\hyun\Pictures\작업\새 폴더 (4)\그림10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8" t="21954" r="21021" b="47031"/>
          <a:stretch/>
        </p:blipFill>
        <p:spPr bwMode="auto">
          <a:xfrm>
            <a:off x="7930466" y="1809187"/>
            <a:ext cx="901893" cy="8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8517932" y="1795659"/>
            <a:ext cx="3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603986" y="1803905"/>
            <a:ext cx="453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가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51662" y="1823642"/>
            <a:ext cx="453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나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83613" y="1837774"/>
            <a:ext cx="3459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(</a:t>
            </a:r>
            <a:r>
              <a:rPr lang="ko-KR" altLang="en-US" sz="1000" dirty="0"/>
              <a:t>가</a:t>
            </a:r>
            <a:r>
              <a:rPr lang="en-US" altLang="ko-KR" sz="1000" dirty="0"/>
              <a:t>) </a:t>
            </a:r>
            <a:r>
              <a:rPr lang="ko-KR" altLang="en-US" sz="1000" dirty="0"/>
              <a:t>스킨 선택 표시</a:t>
            </a:r>
            <a:r>
              <a:rPr lang="en-US" altLang="ko-KR" sz="1000" dirty="0"/>
              <a:t>: </a:t>
            </a:r>
            <a:r>
              <a:rPr lang="ko-KR" altLang="en-US" sz="1000" dirty="0"/>
              <a:t>테두리의 색상 변경을 통해 유저가 선택한 스킨을 표시</a:t>
            </a:r>
            <a:endParaRPr lang="en-US" altLang="ko-KR" sz="1000" dirty="0"/>
          </a:p>
          <a:p>
            <a:pPr lvl="1"/>
            <a:endParaRPr lang="en-US" altLang="ko-KR" sz="1000" dirty="0"/>
          </a:p>
          <a:p>
            <a:pPr lvl="1"/>
            <a:r>
              <a:rPr lang="en-US" altLang="ko-KR" sz="1000" dirty="0"/>
              <a:t>(</a:t>
            </a:r>
            <a:r>
              <a:rPr lang="ko-KR" altLang="en-US" sz="1000" dirty="0"/>
              <a:t>나</a:t>
            </a:r>
            <a:r>
              <a:rPr lang="en-US" altLang="ko-KR" sz="1000" dirty="0"/>
              <a:t>) </a:t>
            </a:r>
            <a:r>
              <a:rPr lang="ko-KR" altLang="en-US" sz="1000" dirty="0"/>
              <a:t>사용 중 마크</a:t>
            </a:r>
            <a:r>
              <a:rPr lang="en-US" altLang="ko-KR" sz="1000" dirty="0"/>
              <a:t>: </a:t>
            </a:r>
            <a:r>
              <a:rPr lang="ko-KR" altLang="en-US" sz="1000" dirty="0"/>
              <a:t>사용 중인 스킨을 표시</a:t>
            </a:r>
            <a:endParaRPr lang="en-US" altLang="ko-KR" sz="1000" dirty="0"/>
          </a:p>
          <a:p>
            <a:pPr lvl="1"/>
            <a:endParaRPr lang="en-US" altLang="ko-KR" sz="1000" dirty="0"/>
          </a:p>
        </p:txBody>
      </p:sp>
      <p:sp>
        <p:nvSpPr>
          <p:cNvPr id="40" name="직사각형 39"/>
          <p:cNvSpPr/>
          <p:nvPr/>
        </p:nvSpPr>
        <p:spPr>
          <a:xfrm>
            <a:off x="7949918" y="3137936"/>
            <a:ext cx="901893" cy="94027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C:\Users\hyun\Pictures\작업\새 폴더 (4)\다운로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r="24370"/>
          <a:stretch/>
        </p:blipFill>
        <p:spPr bwMode="auto">
          <a:xfrm>
            <a:off x="8448566" y="3199513"/>
            <a:ext cx="327803" cy="3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546801" y="3199513"/>
            <a:ext cx="453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가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27593" y="3137936"/>
            <a:ext cx="453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나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31672" y="3373668"/>
            <a:ext cx="345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(</a:t>
            </a:r>
            <a:r>
              <a:rPr lang="ko-KR" altLang="en-US" sz="1000" dirty="0"/>
              <a:t>가</a:t>
            </a:r>
            <a:r>
              <a:rPr lang="en-US" altLang="ko-KR" sz="1000" dirty="0"/>
              <a:t>) </a:t>
            </a:r>
            <a:r>
              <a:rPr lang="ko-KR" altLang="en-US" sz="1000" dirty="0"/>
              <a:t>잠김 상태의 스킨 이미지를 어둡게 표시</a:t>
            </a:r>
            <a:endParaRPr lang="en-US" altLang="ko-KR" sz="1000" dirty="0"/>
          </a:p>
          <a:p>
            <a:pPr lvl="1"/>
            <a:r>
              <a:rPr lang="en-US" altLang="ko-KR" sz="1000" dirty="0"/>
              <a:t>(</a:t>
            </a:r>
            <a:r>
              <a:rPr lang="ko-KR" altLang="en-US" sz="1000" dirty="0"/>
              <a:t>나</a:t>
            </a:r>
            <a:r>
              <a:rPr lang="en-US" altLang="ko-KR" sz="1000" dirty="0"/>
              <a:t>) </a:t>
            </a:r>
            <a:r>
              <a:rPr lang="ko-KR" altLang="en-US" sz="1000" dirty="0"/>
              <a:t>잠김 마크</a:t>
            </a:r>
            <a:r>
              <a:rPr lang="en-US" altLang="ko-KR" sz="1000" dirty="0"/>
              <a:t>: </a:t>
            </a:r>
            <a:r>
              <a:rPr lang="ko-KR" altLang="en-US" sz="1000" dirty="0"/>
              <a:t>자물쇠 모양의 마크를 표시</a:t>
            </a:r>
            <a:endParaRPr lang="en-US" altLang="ko-KR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972195" y="4300526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(3)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75221" y="4536263"/>
            <a:ext cx="4730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(3)  </a:t>
            </a:r>
            <a:r>
              <a:rPr lang="ko-KR" altLang="en-US" sz="1000" dirty="0"/>
              <a:t>버튼 구성 요소</a:t>
            </a:r>
            <a:endParaRPr lang="en-US" altLang="ko-KR" sz="1000" dirty="0"/>
          </a:p>
          <a:p>
            <a:pPr lvl="1"/>
            <a:endParaRPr lang="en-US" altLang="ko-KR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7488281" y="4779581"/>
            <a:ext cx="919393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940093" y="4756763"/>
            <a:ext cx="4249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000" dirty="0"/>
              <a:t>사용 중이 아닌 스킨</a:t>
            </a:r>
            <a:r>
              <a:rPr lang="en-US" altLang="ko-KR" sz="1000" dirty="0"/>
              <a:t>(</a:t>
            </a:r>
            <a:r>
              <a:rPr lang="ko-KR" altLang="en-US" sz="1000" dirty="0"/>
              <a:t>해금된 스킨</a:t>
            </a:r>
            <a:r>
              <a:rPr lang="en-US" altLang="ko-KR" sz="1000" dirty="0"/>
              <a:t>)</a:t>
            </a:r>
            <a:r>
              <a:rPr lang="ko-KR" altLang="en-US" sz="1000" dirty="0"/>
              <a:t>을 선택했을 때 출력되는 버튼</a:t>
            </a:r>
            <a:endParaRPr lang="en-US" altLang="ko-KR" sz="1000" dirty="0"/>
          </a:p>
          <a:p>
            <a:pPr lvl="1"/>
            <a:r>
              <a:rPr lang="ko-KR" altLang="en-US" sz="1000" dirty="0"/>
              <a:t>사용 버튼 터치 시 해당 스킨을 사용함</a:t>
            </a:r>
            <a:endParaRPr lang="en-US" altLang="ko-KR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7488281" y="5268793"/>
            <a:ext cx="919393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해체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945177" y="5248758"/>
            <a:ext cx="39998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000" dirty="0"/>
              <a:t>사용 중인 스킨을 선택했을 때 출력되는 버튼</a:t>
            </a:r>
            <a:endParaRPr lang="en-US" altLang="ko-KR" sz="1000" dirty="0"/>
          </a:p>
          <a:p>
            <a:pPr lvl="1"/>
            <a:r>
              <a:rPr lang="ko-KR" altLang="en-US" sz="1000" dirty="0"/>
              <a:t>해체 버튼 터치 시 해당 스킨을 해체하고 기본 스킨 사용됨</a:t>
            </a:r>
            <a:endParaRPr lang="en-US" altLang="ko-KR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7358891" y="5801150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구매하기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151912" y="5781115"/>
            <a:ext cx="29225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000" dirty="0"/>
              <a:t>잠긴 스킨을 선택했을 때 출력되는 버튼</a:t>
            </a:r>
            <a:endParaRPr lang="en-US" altLang="ko-KR" sz="1000" dirty="0"/>
          </a:p>
          <a:p>
            <a:pPr lvl="1"/>
            <a:r>
              <a:rPr lang="ko-KR" altLang="en-US" sz="1000" dirty="0"/>
              <a:t>구매하기 버튼 터치 시 상점 </a:t>
            </a:r>
            <a:r>
              <a:rPr lang="en-US" altLang="ko-KR" sz="1000" dirty="0"/>
              <a:t>UI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2345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7CAAE4F-8C20-47E2-946C-D8078A486DEA}"/>
              </a:ext>
            </a:extLst>
          </p:cNvPr>
          <p:cNvSpPr/>
          <p:nvPr/>
        </p:nvSpPr>
        <p:spPr>
          <a:xfrm>
            <a:off x="356973" y="907789"/>
            <a:ext cx="6484985" cy="43620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모드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선택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95D6A52-9B5F-4E04-850D-BB8ECF6B7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3199"/>
              </p:ext>
            </p:extLst>
          </p:nvPr>
        </p:nvGraphicFramePr>
        <p:xfrm>
          <a:off x="7028465" y="904329"/>
          <a:ext cx="5029064" cy="3688080"/>
        </p:xfrm>
        <a:graphic>
          <a:graphicData uri="http://schemas.openxmlformats.org/drawingml/2006/table">
            <a:tbl>
              <a:tblPr/>
              <a:tblGrid>
                <a:gridCol w="461283">
                  <a:extLst>
                    <a:ext uri="{9D8B030D-6E8A-4147-A177-3AD203B41FA5}">
                      <a16:colId xmlns:a16="http://schemas.microsoft.com/office/drawing/2014/main" val="849386973"/>
                    </a:ext>
                  </a:extLst>
                </a:gridCol>
                <a:gridCol w="1071546">
                  <a:extLst>
                    <a:ext uri="{9D8B030D-6E8A-4147-A177-3AD203B41FA5}">
                      <a16:colId xmlns:a16="http://schemas.microsoft.com/office/drawing/2014/main" val="105406323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520273869"/>
                    </a:ext>
                  </a:extLst>
                </a:gridCol>
                <a:gridCol w="2223247">
                  <a:extLst>
                    <a:ext uri="{9D8B030D-6E8A-4147-A177-3AD203B41FA5}">
                      <a16:colId xmlns:a16="http://schemas.microsoft.com/office/drawing/2014/main" val="2996912516"/>
                    </a:ext>
                  </a:extLst>
                </a:gridCol>
                <a:gridCol w="627529">
                  <a:extLst>
                    <a:ext uri="{9D8B030D-6E8A-4147-A177-3AD203B41FA5}">
                      <a16:colId xmlns:a16="http://schemas.microsoft.com/office/drawing/2014/main" val="1663791980"/>
                    </a:ext>
                  </a:extLst>
                </a:gridCol>
              </a:tblGrid>
              <a:tr h="2421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이름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기능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26464"/>
                  </a:ext>
                </a:extLst>
              </a:tr>
              <a:tr h="3316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뒤로가기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메인 로비 화면으로 이동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73917"/>
                  </a:ext>
                </a:extLst>
              </a:tr>
              <a:tr h="317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시나리오 모드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시나리오 스테이지  리스트 출력</a:t>
                      </a: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91887"/>
                  </a:ext>
                </a:extLst>
              </a:tr>
              <a:tr h="3148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온라인 모드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온라인 스테이지 리스트 출력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324105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컨텐츠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 (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잠김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85968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컨텐츠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 (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잠김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72206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모드 이름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현재 선택된 모드 텍스트 표시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673421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스테이지 이미지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이미지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스테이지 이미지 출력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108171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획득 별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스테이지 별 얻은 별 개수  표기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778786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스테이지 </a:t>
                      </a: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언락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유무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이미지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자물쇠 아이콘 표시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선택 불가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854475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73DC09E-A8F2-4C95-B834-525C34FC653F}"/>
              </a:ext>
            </a:extLst>
          </p:cNvPr>
          <p:cNvCxnSpPr>
            <a:cxnSpLocks/>
          </p:cNvCxnSpPr>
          <p:nvPr/>
        </p:nvCxnSpPr>
        <p:spPr>
          <a:xfrm>
            <a:off x="6841958" y="5308274"/>
            <a:ext cx="1098267" cy="21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13B944C-49B1-4CF7-A975-9441E98FA5FD}"/>
              </a:ext>
            </a:extLst>
          </p:cNvPr>
          <p:cNvSpPr/>
          <p:nvPr/>
        </p:nvSpPr>
        <p:spPr>
          <a:xfrm>
            <a:off x="356973" y="1288054"/>
            <a:ext cx="6484984" cy="3981766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E61AA62-7EA6-4581-8E98-824CA4C4D0F0}"/>
              </a:ext>
            </a:extLst>
          </p:cNvPr>
          <p:cNvSpPr/>
          <p:nvPr/>
        </p:nvSpPr>
        <p:spPr>
          <a:xfrm>
            <a:off x="1121361" y="1119637"/>
            <a:ext cx="677413" cy="464474"/>
          </a:xfrm>
          <a:prstGeom prst="round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0E08E2F-EBF8-43B8-941F-FBC668CB5A0A}"/>
              </a:ext>
            </a:extLst>
          </p:cNvPr>
          <p:cNvSpPr/>
          <p:nvPr/>
        </p:nvSpPr>
        <p:spPr>
          <a:xfrm>
            <a:off x="1998428" y="1119637"/>
            <a:ext cx="677413" cy="46447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67B98EB2-3496-4E9C-8C26-E646C0747872}"/>
              </a:ext>
            </a:extLst>
          </p:cNvPr>
          <p:cNvSpPr/>
          <p:nvPr/>
        </p:nvSpPr>
        <p:spPr>
          <a:xfrm>
            <a:off x="2875495" y="1119637"/>
            <a:ext cx="677413" cy="46447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컨텐츠 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A2A89E6-E12D-4400-AB74-8CA6A7368157}"/>
              </a:ext>
            </a:extLst>
          </p:cNvPr>
          <p:cNvSpPr/>
          <p:nvPr/>
        </p:nvSpPr>
        <p:spPr>
          <a:xfrm>
            <a:off x="3752562" y="1119637"/>
            <a:ext cx="677413" cy="46447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컨텐츠 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39D6E3-B9E1-410F-AB2B-6FF431C2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25" y="5102019"/>
            <a:ext cx="2154034" cy="1376737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F9C3FBE-9EB4-454D-9794-9099BB770304}"/>
              </a:ext>
            </a:extLst>
          </p:cNvPr>
          <p:cNvSpPr/>
          <p:nvPr/>
        </p:nvSpPr>
        <p:spPr>
          <a:xfrm>
            <a:off x="356972" y="2075475"/>
            <a:ext cx="6484984" cy="262203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제목 1">
            <a:extLst>
              <a:ext uri="{FF2B5EF4-FFF2-40B4-BE49-F238E27FC236}">
                <a16:creationId xmlns:a16="http://schemas.microsoft.com/office/drawing/2014/main" id="{CEECDE55-B438-46E8-BE7F-E4FF24C34E06}"/>
              </a:ext>
            </a:extLst>
          </p:cNvPr>
          <p:cNvSpPr txBox="1">
            <a:spLocks/>
          </p:cNvSpPr>
          <p:nvPr/>
        </p:nvSpPr>
        <p:spPr>
          <a:xfrm>
            <a:off x="5189536" y="1413656"/>
            <a:ext cx="1727739" cy="60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시나리오 모드</a:t>
            </a:r>
          </a:p>
        </p:txBody>
      </p:sp>
      <p:pic>
        <p:nvPicPr>
          <p:cNvPr id="15" name="그래픽 14" descr="펼쳐진 책">
            <a:extLst>
              <a:ext uri="{FF2B5EF4-FFF2-40B4-BE49-F238E27FC236}">
                <a16:creationId xmlns:a16="http://schemas.microsoft.com/office/drawing/2014/main" id="{3A7518BB-8BBC-4058-9F1B-27F66868F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479" y="1165850"/>
            <a:ext cx="335175" cy="335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7E0E24-BA4A-4F8E-8CFD-FE2E9197D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438" y1="22368" x2="34700" y2="22807"/>
                        <a14:foregroundMark x1="28076" y1="39912" x2="28076" y2="39912"/>
                        <a14:foregroundMark x1="39117" y1="40351" x2="39117" y2="38158"/>
                        <a14:foregroundMark x1="33754" y1="46930" x2="36278" y2="46930"/>
                        <a14:foregroundMark x1="59621" y1="39474" x2="60883" y2="39035"/>
                        <a14:foregroundMark x1="70662" y1="40351" x2="70032" y2="39912"/>
                        <a14:foregroundMark x1="64984" y1="46491" x2="64038" y2="46491"/>
                        <a14:foregroundMark x1="75710" y1="32018" x2="77287" y2="34211"/>
                        <a14:foregroundMark x1="78864" y1="44298" x2="78549" y2="36404"/>
                        <a14:foregroundMark x1="11041" y1="75877" x2="11041" y2="75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8609" y="1113218"/>
            <a:ext cx="612705" cy="440684"/>
          </a:xfrm>
          <a:prstGeom prst="rect">
            <a:avLst/>
          </a:prstGeom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6AA14C2-3132-4439-B8BB-F16FFE0EB69B}"/>
              </a:ext>
            </a:extLst>
          </p:cNvPr>
          <p:cNvSpPr/>
          <p:nvPr/>
        </p:nvSpPr>
        <p:spPr>
          <a:xfrm>
            <a:off x="503734" y="2240124"/>
            <a:ext cx="1328885" cy="2237966"/>
          </a:xfrm>
          <a:prstGeom prst="roundRect">
            <a:avLst>
              <a:gd name="adj" fmla="val 207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2396D63-22B2-4442-B9CC-52AF6D3A5B08}"/>
              </a:ext>
            </a:extLst>
          </p:cNvPr>
          <p:cNvSpPr/>
          <p:nvPr/>
        </p:nvSpPr>
        <p:spPr>
          <a:xfrm>
            <a:off x="1985970" y="2240124"/>
            <a:ext cx="1328885" cy="2237966"/>
          </a:xfrm>
          <a:prstGeom prst="roundRect">
            <a:avLst>
              <a:gd name="adj" fmla="val 207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2504B981-1C24-4C56-91D9-698EBFDF16CB}"/>
              </a:ext>
            </a:extLst>
          </p:cNvPr>
          <p:cNvSpPr/>
          <p:nvPr/>
        </p:nvSpPr>
        <p:spPr>
          <a:xfrm>
            <a:off x="3462148" y="2240124"/>
            <a:ext cx="1328885" cy="2237966"/>
          </a:xfrm>
          <a:prstGeom prst="roundRect">
            <a:avLst>
              <a:gd name="adj" fmla="val 207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34" name="Picture 10" descr="https://lh7-us.googleusercontent.com/DKjVRotdwmqVOiI4gdRy0mZ-TaC0ZT_gBFggBEM-bdrdK7r4ltup2GlkTCJTo2qTBxgAGc8N-GfFczCyKicAZPGpuQ8DkdFyu7kI4FTaAVRoifa37OQSqa17b-JZZbHWUrHGJlkDVRWL65Z2oXeuTrNaoQ=s2048">
            <a:extLst>
              <a:ext uri="{FF2B5EF4-FFF2-40B4-BE49-F238E27FC236}">
                <a16:creationId xmlns:a16="http://schemas.microsoft.com/office/drawing/2014/main" id="{AA9DE588-A457-4D75-904B-7A95DF7B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4" y="2562627"/>
            <a:ext cx="1313646" cy="129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s://lh7-us.googleusercontent.com/Jw3Is5HATRNbZVkwp1z0oxQTDAkqEPbCjkQvT_Vlhnp38W7ABxsEDcwCKKuDKexbfasksu5Rx5NdkcWYoSJpOW6aAptEn2kWMGuylB9DM0HsHqyrN6hvdY8r4it4q8KI6HuzuCASgG7Jd7bXESQFonovIg=s2048">
            <a:extLst>
              <a:ext uri="{FF2B5EF4-FFF2-40B4-BE49-F238E27FC236}">
                <a16:creationId xmlns:a16="http://schemas.microsoft.com/office/drawing/2014/main" id="{FAAABE54-CF1A-4233-81AE-31587D69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57" y="2659566"/>
            <a:ext cx="878611" cy="11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7-us.googleusercontent.com/6uygNpXmvFGgzsyOJISWimW5x82ddCbJ-y5ShTUTA24o6nYXdjxm4eAli-X2v9QXUk3iu8XnVn5Fz3P9_PVaooj09xJLv8WUvlSYBIFx7e381Fb0bUI-6c4rG6iNQ6TVVMM_ixmF9TbwSNYNvO0YF764cg=s2048">
            <a:extLst>
              <a:ext uri="{FF2B5EF4-FFF2-40B4-BE49-F238E27FC236}">
                <a16:creationId xmlns:a16="http://schemas.microsoft.com/office/drawing/2014/main" id="{76830F73-0647-48E5-AC83-D35C61DC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365" y="2657040"/>
            <a:ext cx="852449" cy="120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s://lh7-us.googleusercontent.com/EKlqRueB31g6889kmFoJTyK4yzG1MKrqDpMZyD-7C6DKj3Grkg5JYsE2BCqG95adYw-8nKEElnq8yEXeMOpvzDIgObGKQQ8BeeD7FiozylC4V7jKgDGvqUIEls06OK0ZHbIhB3i6kaWtYx0rDA2TLuW4Gg=s2048">
            <a:extLst>
              <a:ext uri="{FF2B5EF4-FFF2-40B4-BE49-F238E27FC236}">
                <a16:creationId xmlns:a16="http://schemas.microsoft.com/office/drawing/2014/main" id="{E0355625-7AE6-4214-8661-63D4CDFA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" y="3939421"/>
            <a:ext cx="335976" cy="3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5" descr="https://lh7-us.googleusercontent.com/EKlqRueB31g6889kmFoJTyK4yzG1MKrqDpMZyD-7C6DKj3Grkg5JYsE2BCqG95adYw-8nKEElnq8yEXeMOpvzDIgObGKQQ8BeeD7FiozylC4V7jKgDGvqUIEls06OK0ZHbIhB3i6kaWtYx0rDA2TLuW4Gg=s2048">
            <a:extLst>
              <a:ext uri="{FF2B5EF4-FFF2-40B4-BE49-F238E27FC236}">
                <a16:creationId xmlns:a16="http://schemas.microsoft.com/office/drawing/2014/main" id="{7756DBAB-ED80-42E0-BC25-AE6A6F2B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57" y="3933284"/>
            <a:ext cx="335976" cy="3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5" descr="https://lh7-us.googleusercontent.com/EKlqRueB31g6889kmFoJTyK4yzG1MKrqDpMZyD-7C6DKj3Grkg5JYsE2BCqG95adYw-8nKEElnq8yEXeMOpvzDIgObGKQQ8BeeD7FiozylC4V7jKgDGvqUIEls06OK0ZHbIhB3i6kaWtYx0rDA2TLuW4Gg=s2048">
            <a:extLst>
              <a:ext uri="{FF2B5EF4-FFF2-40B4-BE49-F238E27FC236}">
                <a16:creationId xmlns:a16="http://schemas.microsoft.com/office/drawing/2014/main" id="{0A1D432E-515D-40CD-8B63-3B172F71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365" y="3953358"/>
            <a:ext cx="335976" cy="3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제목 1">
            <a:extLst>
              <a:ext uri="{FF2B5EF4-FFF2-40B4-BE49-F238E27FC236}">
                <a16:creationId xmlns:a16="http://schemas.microsoft.com/office/drawing/2014/main" id="{56CD4324-3DB0-41A9-82EC-F971D093489D}"/>
              </a:ext>
            </a:extLst>
          </p:cNvPr>
          <p:cNvSpPr txBox="1">
            <a:spLocks/>
          </p:cNvSpPr>
          <p:nvPr/>
        </p:nvSpPr>
        <p:spPr>
          <a:xfrm>
            <a:off x="1051421" y="4015728"/>
            <a:ext cx="540620" cy="29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0/15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CF2168C2-FF63-4BDC-90D1-A4C9FAA90823}"/>
              </a:ext>
            </a:extLst>
          </p:cNvPr>
          <p:cNvSpPr txBox="1">
            <a:spLocks/>
          </p:cNvSpPr>
          <p:nvPr/>
        </p:nvSpPr>
        <p:spPr>
          <a:xfrm>
            <a:off x="2489019" y="4015728"/>
            <a:ext cx="540620" cy="29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0/15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8" name="제목 1">
            <a:extLst>
              <a:ext uri="{FF2B5EF4-FFF2-40B4-BE49-F238E27FC236}">
                <a16:creationId xmlns:a16="http://schemas.microsoft.com/office/drawing/2014/main" id="{70B04A6D-F002-4418-9591-0ADE2CE78562}"/>
              </a:ext>
            </a:extLst>
          </p:cNvPr>
          <p:cNvSpPr txBox="1">
            <a:spLocks/>
          </p:cNvSpPr>
          <p:nvPr/>
        </p:nvSpPr>
        <p:spPr>
          <a:xfrm>
            <a:off x="4004248" y="4015728"/>
            <a:ext cx="540620" cy="29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0/15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CED276E1-049C-41A6-9DB4-21D8D1C9C53A}"/>
              </a:ext>
            </a:extLst>
          </p:cNvPr>
          <p:cNvSpPr txBox="1">
            <a:spLocks/>
          </p:cNvSpPr>
          <p:nvPr/>
        </p:nvSpPr>
        <p:spPr>
          <a:xfrm>
            <a:off x="7865418" y="6540837"/>
            <a:ext cx="4215263" cy="203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디자인 예시</a:t>
            </a:r>
            <a:endParaRPr lang="en-US" altLang="ko-KR" sz="1000" dirty="0">
              <a:solidFill>
                <a:schemeClr val="accent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A7402A-6FB8-4DC5-A8C9-94B74D7930DD}"/>
              </a:ext>
            </a:extLst>
          </p:cNvPr>
          <p:cNvSpPr/>
          <p:nvPr/>
        </p:nvSpPr>
        <p:spPr>
          <a:xfrm>
            <a:off x="1014197" y="1036249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93C36DC-0830-4331-A812-33609107F938}"/>
              </a:ext>
            </a:extLst>
          </p:cNvPr>
          <p:cNvSpPr/>
          <p:nvPr/>
        </p:nvSpPr>
        <p:spPr>
          <a:xfrm>
            <a:off x="547818" y="2777297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1E384F7-E2D0-47A8-85FD-EECE1C9B6CC2}"/>
              </a:ext>
            </a:extLst>
          </p:cNvPr>
          <p:cNvSpPr/>
          <p:nvPr/>
        </p:nvSpPr>
        <p:spPr>
          <a:xfrm>
            <a:off x="659638" y="3883135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492F473-D969-4437-A8B9-112333CA07C4}"/>
              </a:ext>
            </a:extLst>
          </p:cNvPr>
          <p:cNvSpPr/>
          <p:nvPr/>
        </p:nvSpPr>
        <p:spPr>
          <a:xfrm>
            <a:off x="1985970" y="2240124"/>
            <a:ext cx="1328885" cy="2237966"/>
          </a:xfrm>
          <a:prstGeom prst="roundRect">
            <a:avLst>
              <a:gd name="adj" fmla="val 20714"/>
            </a:avLst>
          </a:prstGeom>
          <a:solidFill>
            <a:schemeClr val="bg2">
              <a:lumMod val="50000"/>
              <a:alpha val="7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F0D68B90-39FE-44BC-82CB-7F369085AE96}"/>
              </a:ext>
            </a:extLst>
          </p:cNvPr>
          <p:cNvSpPr/>
          <p:nvPr/>
        </p:nvSpPr>
        <p:spPr>
          <a:xfrm>
            <a:off x="3462148" y="2240124"/>
            <a:ext cx="1328885" cy="2237966"/>
          </a:xfrm>
          <a:prstGeom prst="roundRect">
            <a:avLst>
              <a:gd name="adj" fmla="val 20714"/>
            </a:avLst>
          </a:prstGeom>
          <a:solidFill>
            <a:schemeClr val="bg2">
              <a:lumMod val="50000"/>
              <a:alpha val="7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2" name="그래픽 31" descr="자물쇠">
            <a:extLst>
              <a:ext uri="{FF2B5EF4-FFF2-40B4-BE49-F238E27FC236}">
                <a16:creationId xmlns:a16="http://schemas.microsoft.com/office/drawing/2014/main" id="{A2531A09-E51C-4757-A62C-BD21C6B8D0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18867" y="3008200"/>
            <a:ext cx="691202" cy="691202"/>
          </a:xfrm>
          <a:prstGeom prst="rect">
            <a:avLst/>
          </a:prstGeom>
        </p:spPr>
      </p:pic>
      <p:pic>
        <p:nvPicPr>
          <p:cNvPr id="100" name="그래픽 99" descr="자물쇠">
            <a:extLst>
              <a:ext uri="{FF2B5EF4-FFF2-40B4-BE49-F238E27FC236}">
                <a16:creationId xmlns:a16="http://schemas.microsoft.com/office/drawing/2014/main" id="{6959AA43-4AE3-4DB6-8E4E-C9DC07F237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77535" y="3016636"/>
            <a:ext cx="691202" cy="691202"/>
          </a:xfrm>
          <a:prstGeom prst="rect">
            <a:avLst/>
          </a:prstGeom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73017F52-70EC-465A-B9FC-E6EB97D925D2}"/>
              </a:ext>
            </a:extLst>
          </p:cNvPr>
          <p:cNvSpPr/>
          <p:nvPr/>
        </p:nvSpPr>
        <p:spPr>
          <a:xfrm>
            <a:off x="1923110" y="1036249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D5CEECF-72A8-4CD2-B55D-51D1C3B20202}"/>
              </a:ext>
            </a:extLst>
          </p:cNvPr>
          <p:cNvSpPr/>
          <p:nvPr/>
        </p:nvSpPr>
        <p:spPr>
          <a:xfrm>
            <a:off x="2806813" y="1036249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0DF06CF-1C6F-4E31-9CD0-8EC40BDD5DD2}"/>
              </a:ext>
            </a:extLst>
          </p:cNvPr>
          <p:cNvSpPr/>
          <p:nvPr/>
        </p:nvSpPr>
        <p:spPr>
          <a:xfrm>
            <a:off x="3683845" y="1044025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B58DABC5-DA70-4EB8-8687-CC7E57D0DEE3}"/>
              </a:ext>
            </a:extLst>
          </p:cNvPr>
          <p:cNvSpPr/>
          <p:nvPr/>
        </p:nvSpPr>
        <p:spPr>
          <a:xfrm>
            <a:off x="6483962" y="2262679"/>
            <a:ext cx="363927" cy="2237966"/>
          </a:xfrm>
          <a:custGeom>
            <a:avLst/>
            <a:gdLst>
              <a:gd name="connsiteX0" fmla="*/ 275265 w 581518"/>
              <a:gd name="connsiteY0" fmla="*/ 0 h 2237966"/>
              <a:gd name="connsiteX1" fmla="*/ 581518 w 581518"/>
              <a:gd name="connsiteY1" fmla="*/ 0 h 2237966"/>
              <a:gd name="connsiteX2" fmla="*/ 581518 w 581518"/>
              <a:gd name="connsiteY2" fmla="*/ 2237966 h 2237966"/>
              <a:gd name="connsiteX3" fmla="*/ 275265 w 581518"/>
              <a:gd name="connsiteY3" fmla="*/ 2237966 h 2237966"/>
              <a:gd name="connsiteX4" fmla="*/ 0 w 581518"/>
              <a:gd name="connsiteY4" fmla="*/ 1962701 h 2237966"/>
              <a:gd name="connsiteX5" fmla="*/ 0 w 581518"/>
              <a:gd name="connsiteY5" fmla="*/ 275265 h 2237966"/>
              <a:gd name="connsiteX6" fmla="*/ 275265 w 581518"/>
              <a:gd name="connsiteY6" fmla="*/ 0 h 22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1518" h="2237966">
                <a:moveTo>
                  <a:pt x="275265" y="0"/>
                </a:moveTo>
                <a:lnTo>
                  <a:pt x="581518" y="0"/>
                </a:lnTo>
                <a:lnTo>
                  <a:pt x="581518" y="2237966"/>
                </a:lnTo>
                <a:lnTo>
                  <a:pt x="275265" y="2237966"/>
                </a:lnTo>
                <a:cubicBezTo>
                  <a:pt x="123240" y="2237966"/>
                  <a:pt x="0" y="2114726"/>
                  <a:pt x="0" y="1962701"/>
                </a:cubicBezTo>
                <a:lnTo>
                  <a:pt x="0" y="275265"/>
                </a:lnTo>
                <a:cubicBezTo>
                  <a:pt x="0" y="123240"/>
                  <a:pt x="123240" y="0"/>
                  <a:pt x="275265" y="0"/>
                </a:cubicBezTo>
                <a:close/>
              </a:path>
            </a:pathLst>
          </a:custGeom>
          <a:solidFill>
            <a:schemeClr val="bg2">
              <a:lumMod val="50000"/>
              <a:alpha val="7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0A67AD05-18AA-47ED-AE3E-AC83EAEE6426}"/>
              </a:ext>
            </a:extLst>
          </p:cNvPr>
          <p:cNvSpPr/>
          <p:nvPr/>
        </p:nvSpPr>
        <p:spPr>
          <a:xfrm>
            <a:off x="4959695" y="2262679"/>
            <a:ext cx="1328885" cy="2237966"/>
          </a:xfrm>
          <a:prstGeom prst="roundRect">
            <a:avLst>
              <a:gd name="adj" fmla="val 207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1" name="Picture 12" descr="https://lh7-us.googleusercontent.com/6uygNpXmvFGgzsyOJISWimW5x82ddCbJ-y5ShTUTA24o6nYXdjxm4eAli-X2v9QXUk3iu8XnVn5Fz3P9_PVaooj09xJLv8WUvlSYBIFx7e381Fb0bUI-6c4rG6iNQ6TVVMM_ixmF9TbwSNYNvO0YF764cg=s2048">
            <a:extLst>
              <a:ext uri="{FF2B5EF4-FFF2-40B4-BE49-F238E27FC236}">
                <a16:creationId xmlns:a16="http://schemas.microsoft.com/office/drawing/2014/main" id="{EF4F5896-89BF-4661-9B80-9F5B9D2C0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12" y="2679595"/>
            <a:ext cx="852449" cy="120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5" descr="https://lh7-us.googleusercontent.com/EKlqRueB31g6889kmFoJTyK4yzG1MKrqDpMZyD-7C6DKj3Grkg5JYsE2BCqG95adYw-8nKEElnq8yEXeMOpvzDIgObGKQQ8BeeD7FiozylC4V7jKgDGvqUIEls06OK0ZHbIhB3i6kaWtYx0rDA2TLuW4Gg=s2048">
            <a:extLst>
              <a:ext uri="{FF2B5EF4-FFF2-40B4-BE49-F238E27FC236}">
                <a16:creationId xmlns:a16="http://schemas.microsoft.com/office/drawing/2014/main" id="{0DF86A23-C8FE-4B25-B30F-F4E118C2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12" y="3975913"/>
            <a:ext cx="335976" cy="3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제목 1">
            <a:extLst>
              <a:ext uri="{FF2B5EF4-FFF2-40B4-BE49-F238E27FC236}">
                <a16:creationId xmlns:a16="http://schemas.microsoft.com/office/drawing/2014/main" id="{96CD9EE2-A0D9-42B4-8D2A-880D6F824397}"/>
              </a:ext>
            </a:extLst>
          </p:cNvPr>
          <p:cNvSpPr txBox="1">
            <a:spLocks/>
          </p:cNvSpPr>
          <p:nvPr/>
        </p:nvSpPr>
        <p:spPr>
          <a:xfrm>
            <a:off x="5501795" y="4038283"/>
            <a:ext cx="540620" cy="29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0/15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128AEEC3-18A7-48A3-BC27-1818A6A87B01}"/>
              </a:ext>
            </a:extLst>
          </p:cNvPr>
          <p:cNvSpPr/>
          <p:nvPr/>
        </p:nvSpPr>
        <p:spPr>
          <a:xfrm>
            <a:off x="4959695" y="2262679"/>
            <a:ext cx="1328885" cy="2237966"/>
          </a:xfrm>
          <a:prstGeom prst="roundRect">
            <a:avLst>
              <a:gd name="adj" fmla="val 20714"/>
            </a:avLst>
          </a:prstGeom>
          <a:solidFill>
            <a:schemeClr val="bg2">
              <a:lumMod val="50000"/>
              <a:alpha val="7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5" name="그래픽 114" descr="자물쇠">
            <a:extLst>
              <a:ext uri="{FF2B5EF4-FFF2-40B4-BE49-F238E27FC236}">
                <a16:creationId xmlns:a16="http://schemas.microsoft.com/office/drawing/2014/main" id="{1E9CEE22-E27B-4AFD-8395-BFE4449F06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75082" y="3039191"/>
            <a:ext cx="691202" cy="691202"/>
          </a:xfrm>
          <a:prstGeom prst="rect">
            <a:avLst/>
          </a:prstGeom>
        </p:spPr>
      </p:pic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F00CC96E-1C3F-49AA-A347-377FFC8810A6}"/>
              </a:ext>
            </a:extLst>
          </p:cNvPr>
          <p:cNvSpPr/>
          <p:nvPr/>
        </p:nvSpPr>
        <p:spPr>
          <a:xfrm rot="5400000">
            <a:off x="439195" y="1146667"/>
            <a:ext cx="428789" cy="405500"/>
          </a:xfrm>
          <a:prstGeom prst="downArrow">
            <a:avLst>
              <a:gd name="adj1" fmla="val 49941"/>
              <a:gd name="adj2" fmla="val 52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23DB243-074F-4E7F-9BA7-F1B005EEFA34}"/>
              </a:ext>
            </a:extLst>
          </p:cNvPr>
          <p:cNvSpPr/>
          <p:nvPr/>
        </p:nvSpPr>
        <p:spPr>
          <a:xfrm>
            <a:off x="412983" y="1001506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59E9364-8731-41DF-8B40-72F36AD12FE0}"/>
              </a:ext>
            </a:extLst>
          </p:cNvPr>
          <p:cNvSpPr/>
          <p:nvPr/>
        </p:nvSpPr>
        <p:spPr>
          <a:xfrm>
            <a:off x="5060672" y="1457486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71AC6D4-1109-483D-AD35-0ADED6E8F60F}"/>
              </a:ext>
            </a:extLst>
          </p:cNvPr>
          <p:cNvSpPr/>
          <p:nvPr/>
        </p:nvSpPr>
        <p:spPr>
          <a:xfrm>
            <a:off x="2576631" y="2971125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05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모드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선택 화면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F81C1D33-2E2A-43A4-B2C5-CB5AE122C542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제목 1">
            <a:extLst>
              <a:ext uri="{FF2B5EF4-FFF2-40B4-BE49-F238E27FC236}">
                <a16:creationId xmlns:a16="http://schemas.microsoft.com/office/drawing/2014/main" id="{E0946D6F-98AB-44D1-BB83-AD2E4E994D9D}"/>
              </a:ext>
            </a:extLst>
          </p:cNvPr>
          <p:cNvSpPr txBox="1">
            <a:spLocks/>
          </p:cNvSpPr>
          <p:nvPr/>
        </p:nvSpPr>
        <p:spPr>
          <a:xfrm>
            <a:off x="665584" y="2396182"/>
            <a:ext cx="11526416" cy="567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스테이지 목록 화면 좌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우측 스크롤</a:t>
            </a:r>
            <a:endParaRPr lang="en-US" altLang="ko-KR" sz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ED4F30-8861-4663-A2E9-59756743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52" y="648271"/>
            <a:ext cx="2081599" cy="14131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021B65-09E6-4ED6-8EB5-8FC36F5C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44" y="631984"/>
            <a:ext cx="2112984" cy="1413194"/>
          </a:xfrm>
          <a:prstGeom prst="rect">
            <a:avLst/>
          </a:prstGeom>
        </p:spPr>
      </p:pic>
      <p:pic>
        <p:nvPicPr>
          <p:cNvPr id="2050" name="Picture 2" descr="아이콘을 터치합니다. 손 기호입니다. 손가락 터치 스크린 ...">
            <a:extLst>
              <a:ext uri="{FF2B5EF4-FFF2-40B4-BE49-F238E27FC236}">
                <a16:creationId xmlns:a16="http://schemas.microsoft.com/office/drawing/2014/main" id="{963FE7E5-111A-40BB-80FA-C68CB5FA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9134" y1="64217" x2="89871" y2="68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8" y="1640947"/>
            <a:ext cx="560013" cy="6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아이콘을 터치합니다. 손 기호입니다. 손가락 터치 스크린 ...">
            <a:extLst>
              <a:ext uri="{FF2B5EF4-FFF2-40B4-BE49-F238E27FC236}">
                <a16:creationId xmlns:a16="http://schemas.microsoft.com/office/drawing/2014/main" id="{56A27A98-3E66-4CA4-8EFE-D1461093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9134" y1="64217" x2="89871" y2="68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78" y="1640947"/>
            <a:ext cx="560013" cy="6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아이콘을 터치합니다. 손 기호입니다. 손가락 터치 스크린 ...">
            <a:extLst>
              <a:ext uri="{FF2B5EF4-FFF2-40B4-BE49-F238E27FC236}">
                <a16:creationId xmlns:a16="http://schemas.microsoft.com/office/drawing/2014/main" id="{28437E14-5EE8-4F9E-9CF5-031227E05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9134" y1="64217" x2="89871" y2="68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71" y="1640947"/>
            <a:ext cx="560013" cy="6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CAB3E2-C4A7-448F-9353-92707E34C13B}"/>
              </a:ext>
            </a:extLst>
          </p:cNvPr>
          <p:cNvCxnSpPr/>
          <p:nvPr/>
        </p:nvCxnSpPr>
        <p:spPr>
          <a:xfrm flipH="1">
            <a:off x="4613126" y="2045178"/>
            <a:ext cx="407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8E905F4-7ED1-487A-935B-8BB1005F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621" y="655842"/>
            <a:ext cx="2135889" cy="14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0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E5075FA-4222-4A97-9B5D-9B3D3B35E5C6}"/>
              </a:ext>
            </a:extLst>
          </p:cNvPr>
          <p:cNvSpPr/>
          <p:nvPr/>
        </p:nvSpPr>
        <p:spPr>
          <a:xfrm>
            <a:off x="356973" y="907789"/>
            <a:ext cx="6484985" cy="43620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1C4CE1DA-5A8D-41F4-9020-FE8AA914031F}"/>
              </a:ext>
            </a:extLst>
          </p:cNvPr>
          <p:cNvSpPr/>
          <p:nvPr/>
        </p:nvSpPr>
        <p:spPr>
          <a:xfrm>
            <a:off x="356973" y="1288054"/>
            <a:ext cx="6484984" cy="3981766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60F4DDA2-7AB2-499D-88EC-1A3775F467B4}"/>
              </a:ext>
            </a:extLst>
          </p:cNvPr>
          <p:cNvSpPr/>
          <p:nvPr/>
        </p:nvSpPr>
        <p:spPr>
          <a:xfrm>
            <a:off x="356972" y="2075475"/>
            <a:ext cx="6484984" cy="262203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스테이지 선택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95D6A52-9B5F-4E04-850D-BB8ECF6B7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589849"/>
              </p:ext>
            </p:extLst>
          </p:nvPr>
        </p:nvGraphicFramePr>
        <p:xfrm>
          <a:off x="7034035" y="841093"/>
          <a:ext cx="5029064" cy="4869180"/>
        </p:xfrm>
        <a:graphic>
          <a:graphicData uri="http://schemas.openxmlformats.org/drawingml/2006/table">
            <a:tbl>
              <a:tblPr/>
              <a:tblGrid>
                <a:gridCol w="461283">
                  <a:extLst>
                    <a:ext uri="{9D8B030D-6E8A-4147-A177-3AD203B41FA5}">
                      <a16:colId xmlns:a16="http://schemas.microsoft.com/office/drawing/2014/main" val="849386973"/>
                    </a:ext>
                  </a:extLst>
                </a:gridCol>
                <a:gridCol w="1080511">
                  <a:extLst>
                    <a:ext uri="{9D8B030D-6E8A-4147-A177-3AD203B41FA5}">
                      <a16:colId xmlns:a16="http://schemas.microsoft.com/office/drawing/2014/main" val="1054063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20273869"/>
                    </a:ext>
                  </a:extLst>
                </a:gridCol>
                <a:gridCol w="2250141">
                  <a:extLst>
                    <a:ext uri="{9D8B030D-6E8A-4147-A177-3AD203B41FA5}">
                      <a16:colId xmlns:a16="http://schemas.microsoft.com/office/drawing/2014/main" val="2996912516"/>
                    </a:ext>
                  </a:extLst>
                </a:gridCol>
                <a:gridCol w="627529">
                  <a:extLst>
                    <a:ext uri="{9D8B030D-6E8A-4147-A177-3AD203B41FA5}">
                      <a16:colId xmlns:a16="http://schemas.microsoft.com/office/drawing/2014/main" val="1663791980"/>
                    </a:ext>
                  </a:extLst>
                </a:gridCol>
              </a:tblGrid>
              <a:tr h="2421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이름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기능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26464"/>
                  </a:ext>
                </a:extLst>
              </a:tr>
              <a:tr h="3316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뒤로가기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모드 선택 화면으로 이동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73917"/>
                  </a:ext>
                </a:extLst>
              </a:tr>
              <a:tr h="317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스테이지 이름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현재 선택된 스테이지 이름 출력</a:t>
                      </a: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91887"/>
                  </a:ext>
                </a:extLst>
              </a:tr>
              <a:tr h="3148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모드 이름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현재 선택된 모드 이름 출력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324105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스테이지 이미지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이미지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스테이지 이미지 출력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85968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획득 별 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아이콘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선택된 스테이지에서 획득한 별을 점수에 따라 충전된 별 아이콘으로 표시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72206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별 획득 점수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스테이지에 따라 별을 획득 할 수 있는 기준 표시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673421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스테이지 </a:t>
                      </a: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언락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유무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이미지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언락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된 스테이지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= 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선택 가능</a:t>
                      </a:r>
                      <a:b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자물쇠 아이콘 표시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= 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선택 불가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108171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스테이지 이름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현재 선택된 스테이지 이름 출력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778786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다음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이전 스테이지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다음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이전 스테이지로 이동하는 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854475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플레이 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클릭 시 선택된 스테이지 플레이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416228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홈 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메인 로비 화면으로 이동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867935"/>
                  </a:ext>
                </a:extLst>
              </a:tr>
            </a:tbl>
          </a:graphicData>
        </a:graphic>
      </p:graphicFrame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728C790A-8931-48A2-9558-2CD023B3D60C}"/>
              </a:ext>
            </a:extLst>
          </p:cNvPr>
          <p:cNvSpPr/>
          <p:nvPr/>
        </p:nvSpPr>
        <p:spPr>
          <a:xfrm rot="5400000">
            <a:off x="519322" y="1146667"/>
            <a:ext cx="428789" cy="405500"/>
          </a:xfrm>
          <a:prstGeom prst="downArrow">
            <a:avLst>
              <a:gd name="adj1" fmla="val 49941"/>
              <a:gd name="adj2" fmla="val 52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92859D0-411C-4D78-9851-20B7701F9AD3}"/>
              </a:ext>
            </a:extLst>
          </p:cNvPr>
          <p:cNvSpPr/>
          <p:nvPr/>
        </p:nvSpPr>
        <p:spPr>
          <a:xfrm>
            <a:off x="1447327" y="1886116"/>
            <a:ext cx="1968830" cy="3042550"/>
          </a:xfrm>
          <a:prstGeom prst="roundRect">
            <a:avLst>
              <a:gd name="adj" fmla="val 23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2" name="Picture 10" descr="https://lh7-us.googleusercontent.com/DKjVRotdwmqVOiI4gdRy0mZ-TaC0ZT_gBFggBEM-bdrdK7r4ltup2GlkTCJTo2qTBxgAGc8N-GfFczCyKicAZPGpuQ8DkdFyu7kI4FTaAVRoifa37OQSqa17b-JZZbHWUrHGJlkDVRWL65Z2oXeuTrNaoQ=s2048">
            <a:extLst>
              <a:ext uri="{FF2B5EF4-FFF2-40B4-BE49-F238E27FC236}">
                <a16:creationId xmlns:a16="http://schemas.microsoft.com/office/drawing/2014/main" id="{CD7CDD34-D6E0-4BC2-BA6A-9ABAC3917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80" y="2243821"/>
            <a:ext cx="1856774" cy="168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256B91C-C6A3-457B-8143-B896EBC097A5}"/>
              </a:ext>
            </a:extLst>
          </p:cNvPr>
          <p:cNvSpPr/>
          <p:nvPr/>
        </p:nvSpPr>
        <p:spPr>
          <a:xfrm>
            <a:off x="1811236" y="1704879"/>
            <a:ext cx="1284415" cy="41578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– 1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전주</a:t>
            </a:r>
          </a:p>
        </p:txBody>
      </p:sp>
      <p:pic>
        <p:nvPicPr>
          <p:cNvPr id="2050" name="Picture 2" descr="https://lh7-us.googleusercontent.com/d_TGYVRYbFYOs9xoHTSX2I9WCW_gBiRfbk-IkOV23hfiZ_h4oe49wUN0-_hqRhn7t1S4QrVd-4PSkDBHzeLhCKTi7VW8_SgRDPLi_0smXxa5yzMvU0hlqhjciYr9AtNuJn75pERXA3ViatwPr8zq4JXWqw=s2048">
            <a:extLst>
              <a:ext uri="{FF2B5EF4-FFF2-40B4-BE49-F238E27FC236}">
                <a16:creationId xmlns:a16="http://schemas.microsoft.com/office/drawing/2014/main" id="{6F447A45-3FD3-4067-8010-4BFF74166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55" b="89552" l="8197" r="88525">
                        <a14:foregroundMark x1="88525" y1="35821" x2="88525" y2="35821"/>
                        <a14:foregroundMark x1="8197" y1="40299" x2="11475" y2="38806"/>
                        <a14:foregroundMark x1="24590" y1="82090" x2="24590" y2="82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77" y="3912775"/>
            <a:ext cx="447395" cy="4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제목 1">
            <a:extLst>
              <a:ext uri="{FF2B5EF4-FFF2-40B4-BE49-F238E27FC236}">
                <a16:creationId xmlns:a16="http://schemas.microsoft.com/office/drawing/2014/main" id="{D0BBB442-EFB6-4613-B6F3-4B4AAC527A4A}"/>
              </a:ext>
            </a:extLst>
          </p:cNvPr>
          <p:cNvSpPr txBox="1">
            <a:spLocks/>
          </p:cNvSpPr>
          <p:nvPr/>
        </p:nvSpPr>
        <p:spPr>
          <a:xfrm>
            <a:off x="1692433" y="4306833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160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8DA68E26-E7D3-479A-852C-0FBDA38E5AC0}"/>
              </a:ext>
            </a:extLst>
          </p:cNvPr>
          <p:cNvSpPr txBox="1">
            <a:spLocks/>
          </p:cNvSpPr>
          <p:nvPr/>
        </p:nvSpPr>
        <p:spPr>
          <a:xfrm>
            <a:off x="2240748" y="4306833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360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988A0E60-B00A-4788-908C-0C57901E014C}"/>
              </a:ext>
            </a:extLst>
          </p:cNvPr>
          <p:cNvSpPr txBox="1">
            <a:spLocks/>
          </p:cNvSpPr>
          <p:nvPr/>
        </p:nvSpPr>
        <p:spPr>
          <a:xfrm>
            <a:off x="2828448" y="4306833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440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5308D95-6E3A-4D8C-99DD-C52911A48582}"/>
              </a:ext>
            </a:extLst>
          </p:cNvPr>
          <p:cNvSpPr/>
          <p:nvPr/>
        </p:nvSpPr>
        <p:spPr>
          <a:xfrm rot="5400000">
            <a:off x="6383996" y="3362682"/>
            <a:ext cx="512909" cy="235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9C613531-1411-4879-B3DD-9006F4F66C76}"/>
              </a:ext>
            </a:extLst>
          </p:cNvPr>
          <p:cNvSpPr/>
          <p:nvPr/>
        </p:nvSpPr>
        <p:spPr>
          <a:xfrm>
            <a:off x="4064972" y="4470554"/>
            <a:ext cx="1815544" cy="4581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PLAY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55" name="Picture 7" descr="https://lh7-us.googleusercontent.com/lxZyqRAa-7wFdh2KpU-3ugBTTyUsOLVyIHC3ebiguhldZ5YPmZE8ts47ILCrW9RAf8fBo431t55BikbaJH7ltykmbW7maAhm9fRwPWu9G87LM1jLVK03xqnW0bd3ZLHat8tEDgwV3G2MA-kmHoMOMBg2JA=s2048">
            <a:extLst>
              <a:ext uri="{FF2B5EF4-FFF2-40B4-BE49-F238E27FC236}">
                <a16:creationId xmlns:a16="http://schemas.microsoft.com/office/drawing/2014/main" id="{83A23D6F-8F3A-4F53-A2E2-25E9BF47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62" y="2404682"/>
            <a:ext cx="1232170" cy="3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7-us.googleusercontent.com/dpKSFOdLMFJdJyziKbZMtLjCwYocqhirznIEFB6g4N3VejDmmiKXjg3u8z8uXqqfKlRXs6k2U1oaXJlTfWthuVY_iyZctjy11lPa8QSVcwR3mbey2NIIn4-UhyW6rVNoep6eZDMRhDqjK6pCtTVzaQ8XyQ=s2048">
            <a:extLst>
              <a:ext uri="{FF2B5EF4-FFF2-40B4-BE49-F238E27FC236}">
                <a16:creationId xmlns:a16="http://schemas.microsoft.com/office/drawing/2014/main" id="{628FB42D-F001-4D25-A2D6-47F55664B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0" y="2375725"/>
            <a:ext cx="425392" cy="37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 descr="https://lh7-us.googleusercontent.com/lxZyqRAa-7wFdh2KpU-3ugBTTyUsOLVyIHC3ebiguhldZ5YPmZE8ts47ILCrW9RAf8fBo431t55BikbaJH7ltykmbW7maAhm9fRwPWu9G87LM1jLVK03xqnW0bd3ZLHat8tEDgwV3G2MA-kmHoMOMBg2JA=s2048">
            <a:extLst>
              <a:ext uri="{FF2B5EF4-FFF2-40B4-BE49-F238E27FC236}">
                <a16:creationId xmlns:a16="http://schemas.microsoft.com/office/drawing/2014/main" id="{096F18F8-ADF8-4D43-9225-5924950B0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62" y="2758845"/>
            <a:ext cx="1232170" cy="3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" descr="https://lh7-us.googleusercontent.com/lxZyqRAa-7wFdh2KpU-3ugBTTyUsOLVyIHC3ebiguhldZ5YPmZE8ts47ILCrW9RAf8fBo431t55BikbaJH7ltykmbW7maAhm9fRwPWu9G87LM1jLVK03xqnW0bd3ZLHat8tEDgwV3G2MA-kmHoMOMBg2JA=s2048">
            <a:extLst>
              <a:ext uri="{FF2B5EF4-FFF2-40B4-BE49-F238E27FC236}">
                <a16:creationId xmlns:a16="http://schemas.microsoft.com/office/drawing/2014/main" id="{2F803F6C-EBF9-44F2-B662-E1D1A6F03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62" y="3143429"/>
            <a:ext cx="1232170" cy="3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" descr="https://lh7-us.googleusercontent.com/lxZyqRAa-7wFdh2KpU-3ugBTTyUsOLVyIHC3ebiguhldZ5YPmZE8ts47ILCrW9RAf8fBo431t55BikbaJH7ltykmbW7maAhm9fRwPWu9G87LM1jLVK03xqnW0bd3ZLHat8tEDgwV3G2MA-kmHoMOMBg2JA=s2048">
            <a:extLst>
              <a:ext uri="{FF2B5EF4-FFF2-40B4-BE49-F238E27FC236}">
                <a16:creationId xmlns:a16="http://schemas.microsoft.com/office/drawing/2014/main" id="{687A7B7A-E539-4064-894A-712CC7CD1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62" y="3528014"/>
            <a:ext cx="1232170" cy="3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" descr="https://lh7-us.googleusercontent.com/lxZyqRAa-7wFdh2KpU-3ugBTTyUsOLVyIHC3ebiguhldZ5YPmZE8ts47ILCrW9RAf8fBo431t55BikbaJH7ltykmbW7maAhm9fRwPWu9G87LM1jLVK03xqnW0bd3ZLHat8tEDgwV3G2MA-kmHoMOMBg2JA=s2048">
            <a:extLst>
              <a:ext uri="{FF2B5EF4-FFF2-40B4-BE49-F238E27FC236}">
                <a16:creationId xmlns:a16="http://schemas.microsoft.com/office/drawing/2014/main" id="{5B19909E-94C4-4D00-B040-C5AAB5233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62" y="3922073"/>
            <a:ext cx="1232170" cy="3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https://lh7-us.googleusercontent.com/dpKSFOdLMFJdJyziKbZMtLjCwYocqhirznIEFB6g4N3VejDmmiKXjg3u8z8uXqqfKlRXs6k2U1oaXJlTfWthuVY_iyZctjy11lPa8QSVcwR3mbey2NIIn4-UhyW6rVNoep6eZDMRhDqjK6pCtTVzaQ8XyQ=s2048">
            <a:extLst>
              <a:ext uri="{FF2B5EF4-FFF2-40B4-BE49-F238E27FC236}">
                <a16:creationId xmlns:a16="http://schemas.microsoft.com/office/drawing/2014/main" id="{C83173EC-52AD-4EDE-B168-10485561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0" y="2738756"/>
            <a:ext cx="425392" cy="37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https://lh7-us.googleusercontent.com/dpKSFOdLMFJdJyziKbZMtLjCwYocqhirznIEFB6g4N3VejDmmiKXjg3u8z8uXqqfKlRXs6k2U1oaXJlTfWthuVY_iyZctjy11lPa8QSVcwR3mbey2NIIn4-UhyW6rVNoep6eZDMRhDqjK6pCtTVzaQ8XyQ=s2048">
            <a:extLst>
              <a:ext uri="{FF2B5EF4-FFF2-40B4-BE49-F238E27FC236}">
                <a16:creationId xmlns:a16="http://schemas.microsoft.com/office/drawing/2014/main" id="{EF655EEA-CEAF-4DD7-8ACE-A6D84269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0" y="3127099"/>
            <a:ext cx="425392" cy="37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https://lh7-us.googleusercontent.com/dpKSFOdLMFJdJyziKbZMtLjCwYocqhirznIEFB6g4N3VejDmmiKXjg3u8z8uXqqfKlRXs6k2U1oaXJlTfWthuVY_iyZctjy11lPa8QSVcwR3mbey2NIIn4-UhyW6rVNoep6eZDMRhDqjK6pCtTVzaQ8XyQ=s2048">
            <a:extLst>
              <a:ext uri="{FF2B5EF4-FFF2-40B4-BE49-F238E27FC236}">
                <a16:creationId xmlns:a16="http://schemas.microsoft.com/office/drawing/2014/main" id="{7AA08983-FF80-4C2A-93DD-B9394DDB7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0" y="3540352"/>
            <a:ext cx="425392" cy="37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ttps://lh7-us.googleusercontent.com/dpKSFOdLMFJdJyziKbZMtLjCwYocqhirznIEFB6g4N3VejDmmiKXjg3u8z8uXqqfKlRXs6k2U1oaXJlTfWthuVY_iyZctjy11lPa8QSVcwR3mbey2NIIn4-UhyW6rVNoep6eZDMRhDqjK6pCtTVzaQ8XyQ=s2048">
            <a:extLst>
              <a:ext uri="{FF2B5EF4-FFF2-40B4-BE49-F238E27FC236}">
                <a16:creationId xmlns:a16="http://schemas.microsoft.com/office/drawing/2014/main" id="{79C9DC68-898A-47B3-9233-6671D9C16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0" y="3916811"/>
            <a:ext cx="425392" cy="37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제목 1">
            <a:extLst>
              <a:ext uri="{FF2B5EF4-FFF2-40B4-BE49-F238E27FC236}">
                <a16:creationId xmlns:a16="http://schemas.microsoft.com/office/drawing/2014/main" id="{B1344ADC-87E2-4BBC-A0FA-418A331A6594}"/>
              </a:ext>
            </a:extLst>
          </p:cNvPr>
          <p:cNvSpPr txBox="1">
            <a:spLocks/>
          </p:cNvSpPr>
          <p:nvPr/>
        </p:nvSpPr>
        <p:spPr>
          <a:xfrm>
            <a:off x="4541865" y="2357731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– 1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전주</a:t>
            </a:r>
          </a:p>
        </p:txBody>
      </p:sp>
      <p:sp>
        <p:nvSpPr>
          <p:cNvPr id="106" name="제목 1">
            <a:extLst>
              <a:ext uri="{FF2B5EF4-FFF2-40B4-BE49-F238E27FC236}">
                <a16:creationId xmlns:a16="http://schemas.microsoft.com/office/drawing/2014/main" id="{222874BC-9DB4-4753-9AD0-86EC525324AE}"/>
              </a:ext>
            </a:extLst>
          </p:cNvPr>
          <p:cNvSpPr txBox="1">
            <a:spLocks/>
          </p:cNvSpPr>
          <p:nvPr/>
        </p:nvSpPr>
        <p:spPr>
          <a:xfrm>
            <a:off x="4541865" y="2746277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– 2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전주</a:t>
            </a:r>
          </a:p>
        </p:txBody>
      </p:sp>
      <p:sp>
        <p:nvSpPr>
          <p:cNvPr id="107" name="제목 1">
            <a:extLst>
              <a:ext uri="{FF2B5EF4-FFF2-40B4-BE49-F238E27FC236}">
                <a16:creationId xmlns:a16="http://schemas.microsoft.com/office/drawing/2014/main" id="{6EC14AA6-0B53-440F-9BDE-C7BA99D291D5}"/>
              </a:ext>
            </a:extLst>
          </p:cNvPr>
          <p:cNvSpPr txBox="1">
            <a:spLocks/>
          </p:cNvSpPr>
          <p:nvPr/>
        </p:nvSpPr>
        <p:spPr>
          <a:xfrm>
            <a:off x="4541865" y="3114640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– 3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전주</a:t>
            </a:r>
          </a:p>
        </p:txBody>
      </p:sp>
      <p:sp>
        <p:nvSpPr>
          <p:cNvPr id="109" name="제목 1">
            <a:extLst>
              <a:ext uri="{FF2B5EF4-FFF2-40B4-BE49-F238E27FC236}">
                <a16:creationId xmlns:a16="http://schemas.microsoft.com/office/drawing/2014/main" id="{1CC30021-9124-478E-84A8-7A1F4C797E49}"/>
              </a:ext>
            </a:extLst>
          </p:cNvPr>
          <p:cNvSpPr txBox="1">
            <a:spLocks/>
          </p:cNvSpPr>
          <p:nvPr/>
        </p:nvSpPr>
        <p:spPr>
          <a:xfrm>
            <a:off x="4541865" y="3490698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– 4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전주</a:t>
            </a:r>
          </a:p>
        </p:txBody>
      </p:sp>
      <p:sp>
        <p:nvSpPr>
          <p:cNvPr id="116" name="제목 1">
            <a:extLst>
              <a:ext uri="{FF2B5EF4-FFF2-40B4-BE49-F238E27FC236}">
                <a16:creationId xmlns:a16="http://schemas.microsoft.com/office/drawing/2014/main" id="{5F85268C-88F2-46D1-81A9-7C669EAEDE03}"/>
              </a:ext>
            </a:extLst>
          </p:cNvPr>
          <p:cNvSpPr txBox="1">
            <a:spLocks/>
          </p:cNvSpPr>
          <p:nvPr/>
        </p:nvSpPr>
        <p:spPr>
          <a:xfrm>
            <a:off x="4541864" y="3885836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– 5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전주</a:t>
            </a:r>
          </a:p>
        </p:txBody>
      </p:sp>
      <p:sp>
        <p:nvSpPr>
          <p:cNvPr id="123" name="제목 1">
            <a:extLst>
              <a:ext uri="{FF2B5EF4-FFF2-40B4-BE49-F238E27FC236}">
                <a16:creationId xmlns:a16="http://schemas.microsoft.com/office/drawing/2014/main" id="{6FC704C8-4C3A-4F22-A1BF-FA5FB5996EC5}"/>
              </a:ext>
            </a:extLst>
          </p:cNvPr>
          <p:cNvSpPr txBox="1">
            <a:spLocks/>
          </p:cNvSpPr>
          <p:nvPr/>
        </p:nvSpPr>
        <p:spPr>
          <a:xfrm>
            <a:off x="5189536" y="1413656"/>
            <a:ext cx="1727739" cy="60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시나리오 모드</a:t>
            </a:r>
          </a:p>
        </p:txBody>
      </p:sp>
      <p:pic>
        <p:nvPicPr>
          <p:cNvPr id="125" name="Picture 2" descr="https://lh7-us.googleusercontent.com/d_TGYVRYbFYOs9xoHTSX2I9WCW_gBiRfbk-IkOV23hfiZ_h4oe49wUN0-_hqRhn7t1S4QrVd-4PSkDBHzeLhCKTi7VW8_SgRDPLi_0smXxa5yzMvU0hlqhjciYr9AtNuJn75pERXA3ViatwPr8zq4JXWqw=s2048">
            <a:extLst>
              <a:ext uri="{FF2B5EF4-FFF2-40B4-BE49-F238E27FC236}">
                <a16:creationId xmlns:a16="http://schemas.microsoft.com/office/drawing/2014/main" id="{B196394B-7BBE-4B28-9F85-20E4127D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55" b="89552" l="8197" r="88525">
                        <a14:foregroundMark x1="88525" y1="35821" x2="88525" y2="35821"/>
                        <a14:foregroundMark x1="8197" y1="40299" x2="11475" y2="38806"/>
                        <a14:foregroundMark x1="24590" y1="82090" x2="24590" y2="82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12" y="3901906"/>
            <a:ext cx="447395" cy="4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s://lh7-us.googleusercontent.com/d_TGYVRYbFYOs9xoHTSX2I9WCW_gBiRfbk-IkOV23hfiZ_h4oe49wUN0-_hqRhn7t1S4QrVd-4PSkDBHzeLhCKTi7VW8_SgRDPLi_0smXxa5yzMvU0hlqhjciYr9AtNuJn75pERXA3ViatwPr8zq4JXWqw=s2048">
            <a:extLst>
              <a:ext uri="{FF2B5EF4-FFF2-40B4-BE49-F238E27FC236}">
                <a16:creationId xmlns:a16="http://schemas.microsoft.com/office/drawing/2014/main" id="{4B46E5FE-0CB6-4B57-A79D-F6059217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55" b="89552" l="8197" r="88525">
                        <a14:foregroundMark x1="88525" y1="35821" x2="88525" y2="35821"/>
                        <a14:foregroundMark x1="8197" y1="40299" x2="11475" y2="38806"/>
                        <a14:foregroundMark x1="24590" y1="82090" x2="24590" y2="82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464" y="3901906"/>
            <a:ext cx="447395" cy="4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그래픽 126" descr="자물쇠">
            <a:extLst>
              <a:ext uri="{FF2B5EF4-FFF2-40B4-BE49-F238E27FC236}">
                <a16:creationId xmlns:a16="http://schemas.microsoft.com/office/drawing/2014/main" id="{3AEB1B26-04F6-4886-A76D-B58E37113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3085" y="2737756"/>
            <a:ext cx="362667" cy="362667"/>
          </a:xfrm>
          <a:prstGeom prst="rect">
            <a:avLst/>
          </a:prstGeom>
        </p:spPr>
      </p:pic>
      <p:pic>
        <p:nvPicPr>
          <p:cNvPr id="128" name="그래픽 127" descr="자물쇠">
            <a:extLst>
              <a:ext uri="{FF2B5EF4-FFF2-40B4-BE49-F238E27FC236}">
                <a16:creationId xmlns:a16="http://schemas.microsoft.com/office/drawing/2014/main" id="{6D7941E2-E592-4FB8-B78D-C058CCC12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9645" y="3127857"/>
            <a:ext cx="362667" cy="362667"/>
          </a:xfrm>
          <a:prstGeom prst="rect">
            <a:avLst/>
          </a:prstGeom>
        </p:spPr>
      </p:pic>
      <p:pic>
        <p:nvPicPr>
          <p:cNvPr id="129" name="그래픽 128" descr="자물쇠">
            <a:extLst>
              <a:ext uri="{FF2B5EF4-FFF2-40B4-BE49-F238E27FC236}">
                <a16:creationId xmlns:a16="http://schemas.microsoft.com/office/drawing/2014/main" id="{BC57664C-460C-4D89-9973-067408E41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28271" y="3531218"/>
            <a:ext cx="362667" cy="362667"/>
          </a:xfrm>
          <a:prstGeom prst="rect">
            <a:avLst/>
          </a:prstGeom>
        </p:spPr>
      </p:pic>
      <p:pic>
        <p:nvPicPr>
          <p:cNvPr id="130" name="그래픽 129" descr="자물쇠">
            <a:extLst>
              <a:ext uri="{FF2B5EF4-FFF2-40B4-BE49-F238E27FC236}">
                <a16:creationId xmlns:a16="http://schemas.microsoft.com/office/drawing/2014/main" id="{01AC5DFE-637C-4038-BD97-E5E039334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9487" y="3908449"/>
            <a:ext cx="362667" cy="362667"/>
          </a:xfrm>
          <a:prstGeom prst="rect">
            <a:avLst/>
          </a:prstGeom>
        </p:spPr>
      </p:pic>
      <p:sp>
        <p:nvSpPr>
          <p:cNvPr id="131" name="타원 130">
            <a:extLst>
              <a:ext uri="{FF2B5EF4-FFF2-40B4-BE49-F238E27FC236}">
                <a16:creationId xmlns:a16="http://schemas.microsoft.com/office/drawing/2014/main" id="{2BD62163-3E05-4366-8C42-9C3A936EF93D}"/>
              </a:ext>
            </a:extLst>
          </p:cNvPr>
          <p:cNvSpPr/>
          <p:nvPr/>
        </p:nvSpPr>
        <p:spPr>
          <a:xfrm>
            <a:off x="455649" y="1098620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C40923D-0641-466D-899F-C585A2D6F933}"/>
              </a:ext>
            </a:extLst>
          </p:cNvPr>
          <p:cNvSpPr/>
          <p:nvPr/>
        </p:nvSpPr>
        <p:spPr>
          <a:xfrm>
            <a:off x="1735919" y="1581288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E8D0FD3-B623-4B12-AB63-AA2B4D3B5D39}"/>
              </a:ext>
            </a:extLst>
          </p:cNvPr>
          <p:cNvSpPr/>
          <p:nvPr/>
        </p:nvSpPr>
        <p:spPr>
          <a:xfrm>
            <a:off x="5151773" y="1400981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503EA8D-AC07-4E69-8CC2-C9604F3B389D}"/>
              </a:ext>
            </a:extLst>
          </p:cNvPr>
          <p:cNvSpPr/>
          <p:nvPr/>
        </p:nvSpPr>
        <p:spPr>
          <a:xfrm>
            <a:off x="1735919" y="2540302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83D74CE-3776-445C-84DB-548FD52BA18E}"/>
              </a:ext>
            </a:extLst>
          </p:cNvPr>
          <p:cNvSpPr/>
          <p:nvPr/>
        </p:nvSpPr>
        <p:spPr>
          <a:xfrm>
            <a:off x="1605962" y="3820395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90F8E47B-5CAC-43FE-BE41-F1F93052318C}"/>
              </a:ext>
            </a:extLst>
          </p:cNvPr>
          <p:cNvSpPr/>
          <p:nvPr/>
        </p:nvSpPr>
        <p:spPr>
          <a:xfrm>
            <a:off x="1581623" y="4322362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BA2683A-101A-4F71-A7DF-CF289510144B}"/>
              </a:ext>
            </a:extLst>
          </p:cNvPr>
          <p:cNvSpPr/>
          <p:nvPr/>
        </p:nvSpPr>
        <p:spPr>
          <a:xfrm>
            <a:off x="3998908" y="2285711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939C754-C02C-4706-9698-3A3481A3EA9C}"/>
              </a:ext>
            </a:extLst>
          </p:cNvPr>
          <p:cNvSpPr/>
          <p:nvPr/>
        </p:nvSpPr>
        <p:spPr>
          <a:xfrm>
            <a:off x="4667305" y="2277796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851B303-0788-4CC1-ABB7-68EC6DDB1CA0}"/>
              </a:ext>
            </a:extLst>
          </p:cNvPr>
          <p:cNvSpPr/>
          <p:nvPr/>
        </p:nvSpPr>
        <p:spPr>
          <a:xfrm>
            <a:off x="6388206" y="3077026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2" name="제목 1">
            <a:extLst>
              <a:ext uri="{FF2B5EF4-FFF2-40B4-BE49-F238E27FC236}">
                <a16:creationId xmlns:a16="http://schemas.microsoft.com/office/drawing/2014/main" id="{B1D2D01D-5810-4972-9CA7-74CB2AB63AD8}"/>
              </a:ext>
            </a:extLst>
          </p:cNvPr>
          <p:cNvSpPr txBox="1">
            <a:spLocks/>
          </p:cNvSpPr>
          <p:nvPr/>
        </p:nvSpPr>
        <p:spPr>
          <a:xfrm>
            <a:off x="3857272" y="4450381"/>
            <a:ext cx="362667" cy="2824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57" name="Picture 9" descr="https://lh7-us.googleusercontent.com/RY4uyiGiyM41g7Ktz9mDYbqZceOZmuQaLFpCtG46Q09kNfelmuS3r66tkIhz2QBC2F9rN8zHPcs5SBotT7IwtrIPnDbTvIoPg_aA13qcv8ef88VOsHk3XvuKIV0-QceRQg25svt2X4dgY2qKOYpfJ5INIQ=s2048">
            <a:extLst>
              <a:ext uri="{FF2B5EF4-FFF2-40B4-BE49-F238E27FC236}">
                <a16:creationId xmlns:a16="http://schemas.microsoft.com/office/drawing/2014/main" id="{607DE292-3708-45C5-82E7-C19EC6ED1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1" b="91089" l="9524" r="89524">
                        <a14:foregroundMark x1="19048" y1="50495" x2="66667" y2="28713"/>
                        <a14:foregroundMark x1="66667" y1="28713" x2="54286" y2="74257"/>
                        <a14:foregroundMark x1="42857" y1="82178" x2="27619" y2="32673"/>
                        <a14:foregroundMark x1="27619" y1="32673" x2="77143" y2="33663"/>
                        <a14:foregroundMark x1="77143" y1="33663" x2="48571" y2="77228"/>
                        <a14:foregroundMark x1="48571" y1="77228" x2="48571" y2="77228"/>
                        <a14:foregroundMark x1="11429" y1="60396" x2="31429" y2="12871"/>
                        <a14:foregroundMark x1="31429" y1="12871" x2="78095" y2="22772"/>
                        <a14:foregroundMark x1="78095" y1="22772" x2="87619" y2="73267"/>
                        <a14:foregroundMark x1="87619" y1="73267" x2="40000" y2="91089"/>
                        <a14:foregroundMark x1="40000" y1="91089" x2="21905" y2="40594"/>
                        <a14:foregroundMark x1="21905" y1="40594" x2="22857" y2="366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27" y="1072510"/>
            <a:ext cx="447706" cy="4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제목 1">
            <a:extLst>
              <a:ext uri="{FF2B5EF4-FFF2-40B4-BE49-F238E27FC236}">
                <a16:creationId xmlns:a16="http://schemas.microsoft.com/office/drawing/2014/main" id="{E769A8E4-C963-4D58-A10E-5770209C68B6}"/>
              </a:ext>
            </a:extLst>
          </p:cNvPr>
          <p:cNvSpPr txBox="1">
            <a:spLocks/>
          </p:cNvSpPr>
          <p:nvPr/>
        </p:nvSpPr>
        <p:spPr>
          <a:xfrm>
            <a:off x="6094083" y="977911"/>
            <a:ext cx="362667" cy="2824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</a:t>
            </a:r>
            <a:endParaRPr lang="ko-KR" altLang="en-US" sz="12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DFFE9F2A-9BA4-4F8E-BAA5-D31526D26739}"/>
              </a:ext>
            </a:extLst>
          </p:cNvPr>
          <p:cNvSpPr/>
          <p:nvPr/>
        </p:nvSpPr>
        <p:spPr>
          <a:xfrm rot="16200000">
            <a:off x="301831" y="3265781"/>
            <a:ext cx="512909" cy="235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F7284583-FAFC-456D-99AF-314BFE205F23}"/>
              </a:ext>
            </a:extLst>
          </p:cNvPr>
          <p:cNvSpPr/>
          <p:nvPr/>
        </p:nvSpPr>
        <p:spPr>
          <a:xfrm>
            <a:off x="561345" y="2980125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FC5EE6A2-B426-4EA7-8C39-9A6F9CF9B0AC}"/>
              </a:ext>
            </a:extLst>
          </p:cNvPr>
          <p:cNvSpPr txBox="1">
            <a:spLocks/>
          </p:cNvSpPr>
          <p:nvPr/>
        </p:nvSpPr>
        <p:spPr>
          <a:xfrm>
            <a:off x="2391987" y="2110320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제한시간</a:t>
            </a:r>
          </a:p>
        </p:txBody>
      </p:sp>
    </p:spTree>
    <p:extLst>
      <p:ext uri="{BB962C8B-B14F-4D97-AF65-F5344CB8AC3E}">
        <p14:creationId xmlns:p14="http://schemas.microsoft.com/office/powerpoint/2010/main" val="383961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스테이지 선택 화면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F81C1D33-2E2A-43A4-B2C5-CB5AE122C542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제목 1">
            <a:extLst>
              <a:ext uri="{FF2B5EF4-FFF2-40B4-BE49-F238E27FC236}">
                <a16:creationId xmlns:a16="http://schemas.microsoft.com/office/drawing/2014/main" id="{E0946D6F-98AB-44D1-BB83-AD2E4E994D9D}"/>
              </a:ext>
            </a:extLst>
          </p:cNvPr>
          <p:cNvSpPr txBox="1">
            <a:spLocks/>
          </p:cNvSpPr>
          <p:nvPr/>
        </p:nvSpPr>
        <p:spPr>
          <a:xfrm>
            <a:off x="665584" y="2839879"/>
            <a:ext cx="11526416" cy="567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스테이지 화살표 버튼 </a:t>
            </a:r>
            <a:endParaRPr lang="en-US" altLang="ko-KR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1-1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스테이지부터 우측으로 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1-1,1-2,1-3 …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나열 </a:t>
            </a:r>
            <a:endParaRPr lang="en-US" altLang="ko-KR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끝 스테이지의 경우 화살표 표시 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 ( 1-1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좌측 화살표 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 )</a:t>
            </a:r>
          </a:p>
          <a:p>
            <a:pPr marL="171450" indent="-171450">
              <a:buFontTx/>
              <a:buChar char="-"/>
            </a:pPr>
            <a:endParaRPr lang="en-US" altLang="ko-KR" sz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628650" lvl="1" indent="-171450">
              <a:buFontTx/>
              <a:buChar char="-"/>
            </a:pPr>
            <a:endParaRPr lang="en-US" altLang="ko-KR" sz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0025AD3-2912-4CBE-8EDA-B60D712816B9}"/>
              </a:ext>
            </a:extLst>
          </p:cNvPr>
          <p:cNvGrpSpPr/>
          <p:nvPr/>
        </p:nvGrpSpPr>
        <p:grpSpPr>
          <a:xfrm>
            <a:off x="939281" y="1059379"/>
            <a:ext cx="9487741" cy="1531150"/>
            <a:chOff x="1037103" y="1129366"/>
            <a:chExt cx="9487741" cy="15311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93B8AE3-4F47-47E8-9E82-AA6FBD8B9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03" y="1129367"/>
              <a:ext cx="2756831" cy="147763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0DEA3AE-A7F3-499B-B876-6D5774ECA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620" y="1129366"/>
              <a:ext cx="2775944" cy="1477634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445DA8A-BBB1-4D5D-B7D8-DB1ED3F27906}"/>
                </a:ext>
              </a:extLst>
            </p:cNvPr>
            <p:cNvCxnSpPr>
              <a:cxnSpLocks/>
            </p:cNvCxnSpPr>
            <p:nvPr/>
          </p:nvCxnSpPr>
          <p:spPr>
            <a:xfrm>
              <a:off x="3980329" y="1921973"/>
              <a:ext cx="2420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EAFCD7D-0135-48B0-8499-ADFEF71D2D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8305" y="1925499"/>
              <a:ext cx="2420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1DC1DE6-7755-467F-A24D-8F3349F1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0352" y="1183429"/>
              <a:ext cx="2994492" cy="1477087"/>
            </a:xfrm>
            <a:prstGeom prst="rect">
              <a:avLst/>
            </a:prstGeom>
          </p:spPr>
        </p:pic>
        <p:pic>
          <p:nvPicPr>
            <p:cNvPr id="104" name="그래픽 103" descr="자물쇠">
              <a:extLst>
                <a:ext uri="{FF2B5EF4-FFF2-40B4-BE49-F238E27FC236}">
                  <a16:creationId xmlns:a16="http://schemas.microsoft.com/office/drawing/2014/main" id="{F2225A66-4BB3-4F37-983B-09244F3B9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07184" y="1511300"/>
              <a:ext cx="145881" cy="145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75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1FA3400-D87D-4F0A-A1A8-4F4DF435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인게임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AAE371-BC6A-4B23-B925-29B7D15A518C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CCB61B-20EE-46BA-B0AB-503009E35B95}"/>
              </a:ext>
            </a:extLst>
          </p:cNvPr>
          <p:cNvSpPr/>
          <p:nvPr/>
        </p:nvSpPr>
        <p:spPr>
          <a:xfrm>
            <a:off x="401370" y="914792"/>
            <a:ext cx="6484985" cy="43620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lh7-us.googleusercontent.com/9jnpzoRexe0wJII2t-EUfRFsoTus1532oKMAjDh-pNV7xlaX9lagSFZhtiJ-yCMKhjM0F4jz1UNGSSZ7FJk0Gh89IBSNLwNnbX-O1jXUxatboqqzPxvy9k10XEEaQdRvHXxSAnM-FIZBDleS9Jy7g30N3Q=s2048">
            <a:extLst>
              <a:ext uri="{FF2B5EF4-FFF2-40B4-BE49-F238E27FC236}">
                <a16:creationId xmlns:a16="http://schemas.microsoft.com/office/drawing/2014/main" id="{6C22CB37-504B-4521-8ADB-55566D55F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590" y="916754"/>
            <a:ext cx="523875" cy="50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us.googleusercontent.com/IjZN1yWteTobpc6zyRK1x3dAb2C443PFxmxeg3RpnQkp1GtWX0BfIlxTQXub9XS9RbGJH_7Kp0BNe45Kizz3qKyTmgeQIAY7-SqWg-Fuh0Jd549BF0g9mvPRPourfhzanFPS_-POzvzvz1GYigvee0KXqw=s2048">
            <a:extLst>
              <a:ext uri="{FF2B5EF4-FFF2-40B4-BE49-F238E27FC236}">
                <a16:creationId xmlns:a16="http://schemas.microsoft.com/office/drawing/2014/main" id="{DCB9BF05-6FB7-4EAC-A85F-5F46EB3CA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465" y="914792"/>
            <a:ext cx="523875" cy="50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us.googleusercontent.com/qewjwLAXyreJLE5G6kF_eUGSpiybQXjcms-EIouxo-AM6zJF2kKY4hrF6cqCQJBsvLXtMWAkSv23B7y7I2D86gouvcdmegNdEIwlaXayufj1x2ATiqxQwHtZuIQ0zoIx27bThPLz6QsOuVjsyPTkZyyNrA=s2048">
            <a:extLst>
              <a:ext uri="{FF2B5EF4-FFF2-40B4-BE49-F238E27FC236}">
                <a16:creationId xmlns:a16="http://schemas.microsoft.com/office/drawing/2014/main" id="{B999BD07-4C87-46E3-B610-CC05F713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5" y="3901843"/>
            <a:ext cx="858415" cy="8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7-us.googleusercontent.com/D5y87HrpGRYGKhEuuGBcVI83FqexoiFPD5Gvg1bXExGXCgDAxVwwGHLk6B-gxrX52Psbvdvvaz-yrzdJG_XDLi4OcbddKYcIhfJZWPtCiNbPhWgQJCW9YM8gH04YVPEElr5nqOo-NCwNkw9GjRwbDp4Kww=s2048">
            <a:extLst>
              <a:ext uri="{FF2B5EF4-FFF2-40B4-BE49-F238E27FC236}">
                <a16:creationId xmlns:a16="http://schemas.microsoft.com/office/drawing/2014/main" id="{547431B9-3BFB-4FAD-B1C5-F0D02B4C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286" l="9434" r="91509">
                        <a14:foregroundMark x1="91509" y1="33929" x2="91509" y2="45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79" y="907789"/>
            <a:ext cx="536977" cy="56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s://lh7-us.googleusercontent.com/8XvI9VWkZLxW6rqz-ZJPUEJmUUiqlD3ispkmvV_2pxcxhApjD7ORi1HT4KpCEGesBKdSgt-IFw9_afBgPgW9UTgCQG9vsdD9P9Bw67OoLuhRZ3k-5eQGOYhrIewMZwgMDnNbdwrH2hdApJCI2Y-vDqoRiQ=s2048">
            <a:extLst>
              <a:ext uri="{FF2B5EF4-FFF2-40B4-BE49-F238E27FC236}">
                <a16:creationId xmlns:a16="http://schemas.microsoft.com/office/drawing/2014/main" id="{08DF2395-EDDB-4418-9EC1-F998727F1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64" y="921795"/>
            <a:ext cx="55245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7-us.googleusercontent.com/8XvI9VWkZLxW6rqz-ZJPUEJmUUiqlD3ispkmvV_2pxcxhApjD7ORi1HT4KpCEGesBKdSgt-IFw9_afBgPgW9UTgCQG9vsdD9P9Bw67OoLuhRZ3k-5eQGOYhrIewMZwgMDnNbdwrH2hdApJCI2Y-vDqoRiQ=s2048">
            <a:extLst>
              <a:ext uri="{FF2B5EF4-FFF2-40B4-BE49-F238E27FC236}">
                <a16:creationId xmlns:a16="http://schemas.microsoft.com/office/drawing/2014/main" id="{A9D667C3-61AC-4C14-850D-576004A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3" y="921795"/>
            <a:ext cx="55245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s://lh7-us.googleusercontent.com/7_Y3cCdRiKVJJO3NjNbmaTrBF9bSttvvxzimEcP8lBj08f8ZRqJnhS3tvJ8RmBp7p_EiPsET9z0Umntlvq17fy_BhT_JB5HcYlt1LeIay3pWgwUAxJwLPVNk8YpZUe359X4iNJ3AAAhgAhoo0GY_KKtf4w=s2048">
            <a:extLst>
              <a:ext uri="{FF2B5EF4-FFF2-40B4-BE49-F238E27FC236}">
                <a16:creationId xmlns:a16="http://schemas.microsoft.com/office/drawing/2014/main" id="{E1D66522-482E-4EAF-B618-196BEC55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0" y="921795"/>
            <a:ext cx="6191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167A75F-D78B-476D-B950-B97507ADAFBE}"/>
              </a:ext>
            </a:extLst>
          </p:cNvPr>
          <p:cNvSpPr/>
          <p:nvPr/>
        </p:nvSpPr>
        <p:spPr>
          <a:xfrm>
            <a:off x="5497142" y="3338589"/>
            <a:ext cx="662936" cy="567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스킬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23A39A9-7B2A-423C-A912-95A400533435}"/>
              </a:ext>
            </a:extLst>
          </p:cNvPr>
          <p:cNvSpPr/>
          <p:nvPr/>
        </p:nvSpPr>
        <p:spPr>
          <a:xfrm>
            <a:off x="6163004" y="3763679"/>
            <a:ext cx="662936" cy="567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점프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933918-2FC1-4056-B37A-B031DF9AA3C1}"/>
              </a:ext>
            </a:extLst>
          </p:cNvPr>
          <p:cNvSpPr/>
          <p:nvPr/>
        </p:nvSpPr>
        <p:spPr>
          <a:xfrm>
            <a:off x="5114900" y="3976532"/>
            <a:ext cx="1046641" cy="858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상호</a:t>
            </a:r>
            <a:endParaRPr lang="en-US" altLang="ko-KR" sz="1100" dirty="0"/>
          </a:p>
          <a:p>
            <a:pPr algn="ctr"/>
            <a:r>
              <a:rPr lang="ko-KR" altLang="en-US" sz="1100" dirty="0"/>
              <a:t>작용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B39D17C-A451-4FA6-AD07-A07DBB74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00756"/>
              </p:ext>
            </p:extLst>
          </p:nvPr>
        </p:nvGraphicFramePr>
        <p:xfrm>
          <a:off x="7034035" y="841093"/>
          <a:ext cx="5029064" cy="4023360"/>
        </p:xfrm>
        <a:graphic>
          <a:graphicData uri="http://schemas.openxmlformats.org/drawingml/2006/table">
            <a:tbl>
              <a:tblPr/>
              <a:tblGrid>
                <a:gridCol w="461283">
                  <a:extLst>
                    <a:ext uri="{9D8B030D-6E8A-4147-A177-3AD203B41FA5}">
                      <a16:colId xmlns:a16="http://schemas.microsoft.com/office/drawing/2014/main" val="849386973"/>
                    </a:ext>
                  </a:extLst>
                </a:gridCol>
                <a:gridCol w="1080511">
                  <a:extLst>
                    <a:ext uri="{9D8B030D-6E8A-4147-A177-3AD203B41FA5}">
                      <a16:colId xmlns:a16="http://schemas.microsoft.com/office/drawing/2014/main" val="1054063231"/>
                    </a:ext>
                  </a:extLst>
                </a:gridCol>
                <a:gridCol w="738500">
                  <a:extLst>
                    <a:ext uri="{9D8B030D-6E8A-4147-A177-3AD203B41FA5}">
                      <a16:colId xmlns:a16="http://schemas.microsoft.com/office/drawing/2014/main" val="2520273869"/>
                    </a:ext>
                  </a:extLst>
                </a:gridCol>
                <a:gridCol w="2121241">
                  <a:extLst>
                    <a:ext uri="{9D8B030D-6E8A-4147-A177-3AD203B41FA5}">
                      <a16:colId xmlns:a16="http://schemas.microsoft.com/office/drawing/2014/main" val="2996912516"/>
                    </a:ext>
                  </a:extLst>
                </a:gridCol>
                <a:gridCol w="627529">
                  <a:extLst>
                    <a:ext uri="{9D8B030D-6E8A-4147-A177-3AD203B41FA5}">
                      <a16:colId xmlns:a16="http://schemas.microsoft.com/office/drawing/2014/main" val="1663791980"/>
                    </a:ext>
                  </a:extLst>
                </a:gridCol>
              </a:tblGrid>
              <a:tr h="2421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이름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기능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26464"/>
                  </a:ext>
                </a:extLst>
              </a:tr>
              <a:tr h="3316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레시피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이미지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스테이지 레시피 이미지 표시</a:t>
                      </a:r>
                      <a:b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최대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좌측정렬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73917"/>
                  </a:ext>
                </a:extLst>
              </a:tr>
              <a:tr h="317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점수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스테이지의 누적 점수 표시</a:t>
                      </a: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91887"/>
                  </a:ext>
                </a:extLst>
              </a:tr>
              <a:tr h="3148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제한시간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스테이지의 제한시간 표시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시작과 함께 카운트 시작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StageTimer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324105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환결설정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인게임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환경설정 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UI 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팝업 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85968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조이스틱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조이스틱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캐릭터 이동 조작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72206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스킬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캐릭터 고유 스킬 사용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673421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점프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캐릭터 점프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108171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상호작용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캐릭터 상호작용</a:t>
                      </a:r>
                      <a:b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캐릭터가 들고있는 아이템 혹은 위치한 오브젝트에 따라 이미지가 변경될 예정</a:t>
                      </a: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778786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7DF2E98-40FB-4CE9-8BDE-896F693990C6}"/>
              </a:ext>
            </a:extLst>
          </p:cNvPr>
          <p:cNvSpPr/>
          <p:nvPr/>
        </p:nvSpPr>
        <p:spPr>
          <a:xfrm>
            <a:off x="298733" y="821878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ACD9C6-4B90-45B4-B7FC-B53D7512E768}"/>
              </a:ext>
            </a:extLst>
          </p:cNvPr>
          <p:cNvSpPr/>
          <p:nvPr/>
        </p:nvSpPr>
        <p:spPr>
          <a:xfrm>
            <a:off x="2960411" y="798373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EA00A1-707F-44E9-8BDB-91B23613657C}"/>
              </a:ext>
            </a:extLst>
          </p:cNvPr>
          <p:cNvSpPr/>
          <p:nvPr/>
        </p:nvSpPr>
        <p:spPr>
          <a:xfrm>
            <a:off x="3601199" y="798373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605459-0D8F-4D2E-9F51-BF8139BA36C3}"/>
              </a:ext>
            </a:extLst>
          </p:cNvPr>
          <p:cNvSpPr/>
          <p:nvPr/>
        </p:nvSpPr>
        <p:spPr>
          <a:xfrm>
            <a:off x="6260580" y="807872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9E2B6F-7DFB-4721-BEF8-AEF1F5B901FB}"/>
              </a:ext>
            </a:extLst>
          </p:cNvPr>
          <p:cNvSpPr/>
          <p:nvPr/>
        </p:nvSpPr>
        <p:spPr>
          <a:xfrm>
            <a:off x="757570" y="3892318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10BF235-8A85-4909-8D41-9F469E6C69C6}"/>
              </a:ext>
            </a:extLst>
          </p:cNvPr>
          <p:cNvSpPr/>
          <p:nvPr/>
        </p:nvSpPr>
        <p:spPr>
          <a:xfrm>
            <a:off x="5492735" y="3257703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DEA21A-F899-45A8-9CA9-79A4DA8AED12}"/>
              </a:ext>
            </a:extLst>
          </p:cNvPr>
          <p:cNvSpPr/>
          <p:nvPr/>
        </p:nvSpPr>
        <p:spPr>
          <a:xfrm>
            <a:off x="6249520" y="3667263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A8D15F1-D332-42A6-A8F9-3FE2B76F853F}"/>
              </a:ext>
            </a:extLst>
          </p:cNvPr>
          <p:cNvSpPr/>
          <p:nvPr/>
        </p:nvSpPr>
        <p:spPr>
          <a:xfrm>
            <a:off x="5113437" y="3988734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251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1FA3400-D87D-4F0A-A1A8-4F4DF435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인게임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환경 설정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AAE371-BC6A-4B23-B925-29B7D15A518C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2BE274-1641-4D2E-85DA-F365C1546883}"/>
              </a:ext>
            </a:extLst>
          </p:cNvPr>
          <p:cNvSpPr/>
          <p:nvPr/>
        </p:nvSpPr>
        <p:spPr>
          <a:xfrm>
            <a:off x="356973" y="907789"/>
            <a:ext cx="6484985" cy="43620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D5026BB-57B8-4FB5-8A1E-34B2611DA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821088"/>
              </p:ext>
            </p:extLst>
          </p:nvPr>
        </p:nvGraphicFramePr>
        <p:xfrm>
          <a:off x="7031736" y="2183587"/>
          <a:ext cx="5029064" cy="2125980"/>
        </p:xfrm>
        <a:graphic>
          <a:graphicData uri="http://schemas.openxmlformats.org/drawingml/2006/table">
            <a:tbl>
              <a:tblPr/>
              <a:tblGrid>
                <a:gridCol w="461283">
                  <a:extLst>
                    <a:ext uri="{9D8B030D-6E8A-4147-A177-3AD203B41FA5}">
                      <a16:colId xmlns:a16="http://schemas.microsoft.com/office/drawing/2014/main" val="849386973"/>
                    </a:ext>
                  </a:extLst>
                </a:gridCol>
                <a:gridCol w="1080511">
                  <a:extLst>
                    <a:ext uri="{9D8B030D-6E8A-4147-A177-3AD203B41FA5}">
                      <a16:colId xmlns:a16="http://schemas.microsoft.com/office/drawing/2014/main" val="1054063231"/>
                    </a:ext>
                  </a:extLst>
                </a:gridCol>
                <a:gridCol w="738500">
                  <a:extLst>
                    <a:ext uri="{9D8B030D-6E8A-4147-A177-3AD203B41FA5}">
                      <a16:colId xmlns:a16="http://schemas.microsoft.com/office/drawing/2014/main" val="2520273869"/>
                    </a:ext>
                  </a:extLst>
                </a:gridCol>
                <a:gridCol w="2121241">
                  <a:extLst>
                    <a:ext uri="{9D8B030D-6E8A-4147-A177-3AD203B41FA5}">
                      <a16:colId xmlns:a16="http://schemas.microsoft.com/office/drawing/2014/main" val="2996912516"/>
                    </a:ext>
                  </a:extLst>
                </a:gridCol>
                <a:gridCol w="627529">
                  <a:extLst>
                    <a:ext uri="{9D8B030D-6E8A-4147-A177-3AD203B41FA5}">
                      <a16:colId xmlns:a16="http://schemas.microsoft.com/office/drawing/2014/main" val="1663791980"/>
                    </a:ext>
                  </a:extLst>
                </a:gridCol>
              </a:tblGrid>
              <a:tr h="2421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이름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기능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26464"/>
                  </a:ext>
                </a:extLst>
              </a:tr>
              <a:tr h="3316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사운드 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슬라이더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슬라이더를 </a:t>
                      </a: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드래그할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시 볼륨조절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73917"/>
                  </a:ext>
                </a:extLst>
              </a:tr>
              <a:tr h="317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진동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슬라이더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슬라이더를 </a:t>
                      </a: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드래그할</a:t>
                      </a: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시 진동조절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91887"/>
                  </a:ext>
                </a:extLst>
              </a:tr>
              <a:tr h="3148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홈 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메인 로비 화면으로 이동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324105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다시하기 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스테이지 다시 시작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85968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계속하기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팝업 닫기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72206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745139-8AA1-4178-9242-EAD771C5AF7C}"/>
              </a:ext>
            </a:extLst>
          </p:cNvPr>
          <p:cNvSpPr/>
          <p:nvPr/>
        </p:nvSpPr>
        <p:spPr>
          <a:xfrm>
            <a:off x="2161145" y="1567529"/>
            <a:ext cx="2876639" cy="3042550"/>
          </a:xfrm>
          <a:prstGeom prst="roundRect">
            <a:avLst>
              <a:gd name="adj" fmla="val 23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D8AFC08-4A0D-4D90-9CDC-250BD666B9E2}"/>
              </a:ext>
            </a:extLst>
          </p:cNvPr>
          <p:cNvSpPr/>
          <p:nvPr/>
        </p:nvSpPr>
        <p:spPr>
          <a:xfrm>
            <a:off x="2677972" y="1176406"/>
            <a:ext cx="1774095" cy="6134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 설정</a:t>
            </a:r>
          </a:p>
        </p:txBody>
      </p:sp>
      <p:pic>
        <p:nvPicPr>
          <p:cNvPr id="30" name="Picture 11" descr="https://lh7-us.googleusercontent.com/21LR8pzvgNftd_zePty6Vsg8hxEmR-Ed0k2Dge9NKXh-YJXWUOHUlQHqP8rgtFCxoOwAJMueHWlR6lX4r5z2sx9ICDMtiugG7FED-KUzuDKPv--QIAgCLTzKprm5DgvqHDUcwGRBryCkUElqribbx_VoMA=s2048">
            <a:extLst>
              <a:ext uri="{FF2B5EF4-FFF2-40B4-BE49-F238E27FC236}">
                <a16:creationId xmlns:a16="http://schemas.microsoft.com/office/drawing/2014/main" id="{5DF27111-4A2D-454C-87CC-198852136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899" l="4854" r="89320">
                        <a14:foregroundMark x1="70874" y1="17172" x2="77670" y2="52525"/>
                        <a14:foregroundMark x1="4854" y1="42424" x2="4854" y2="62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286" y="3837447"/>
            <a:ext cx="444424" cy="42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https://lh7-us.googleusercontent.com/pI87TQ-WnJqAVhgYHuhx0aKEArQoOzu-_KcQqZ1dj7Cr03MZBVj7vNIlMuhIwa_ArVRe3LR7lw7Fd9ybuEZE9hGYrnyKg62DFALshxI2OxISSALdcDGEHvdGQnn4gowK_AhOYLkrpclCVONfWi7L9GO9mA=s2048">
            <a:extLst>
              <a:ext uri="{FF2B5EF4-FFF2-40B4-BE49-F238E27FC236}">
                <a16:creationId xmlns:a16="http://schemas.microsoft.com/office/drawing/2014/main" id="{E54E8E3D-2013-4CC0-987C-1018E63A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87" y="3815419"/>
            <a:ext cx="424395" cy="50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lh7-us.googleusercontent.com/s7AGur01E2hnd33HS05s3of0BjbbnBLSPMCod0aGK_T4ZJwwyqC60qDc-oq_AIqnO_9rvkeDZELGWblK8qHFzsHUj5u3WjYUkBFwkh_7lp1416HmwoLTuzUIRKd47SpUeBQX9civqy6SqWL-TM3qWoB6Tg=s2048">
            <a:extLst>
              <a:ext uri="{FF2B5EF4-FFF2-40B4-BE49-F238E27FC236}">
                <a16:creationId xmlns:a16="http://schemas.microsoft.com/office/drawing/2014/main" id="{FFFE130B-E876-4D35-95DD-FB5525D25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01" b="89109" l="8571" r="89524">
                        <a14:foregroundMark x1="77143" y1="36634" x2="50476" y2="78218"/>
                        <a14:foregroundMark x1="57143" y1="22772" x2="30476" y2="80198"/>
                        <a14:foregroundMark x1="65714" y1="38614" x2="8571" y2="50495"/>
                        <a14:foregroundMark x1="32381" y1="27723" x2="57143" y2="22772"/>
                        <a14:foregroundMark x1="50476" y1="17822" x2="63810" y2="20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733" y="3817394"/>
            <a:ext cx="485775" cy="46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CD5A981-03C8-4733-BCD3-B94D2A624056}"/>
              </a:ext>
            </a:extLst>
          </p:cNvPr>
          <p:cNvSpPr/>
          <p:nvPr/>
        </p:nvSpPr>
        <p:spPr>
          <a:xfrm>
            <a:off x="2677972" y="3748545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5EA37C-CE90-435A-A27C-34335202DA41}"/>
              </a:ext>
            </a:extLst>
          </p:cNvPr>
          <p:cNvSpPr/>
          <p:nvPr/>
        </p:nvSpPr>
        <p:spPr>
          <a:xfrm>
            <a:off x="3369736" y="3748545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A740797-C075-4CCA-9F7D-C952D2BFF747}"/>
              </a:ext>
            </a:extLst>
          </p:cNvPr>
          <p:cNvSpPr/>
          <p:nvPr/>
        </p:nvSpPr>
        <p:spPr>
          <a:xfrm>
            <a:off x="3993265" y="3749446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DE1B80B0-42E3-4715-8744-EC61BCC72E21}"/>
              </a:ext>
            </a:extLst>
          </p:cNvPr>
          <p:cNvSpPr txBox="1">
            <a:spLocks/>
          </p:cNvSpPr>
          <p:nvPr/>
        </p:nvSpPr>
        <p:spPr>
          <a:xfrm>
            <a:off x="2599320" y="1922098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사운드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94B269A-427D-4BBE-B476-5ADB27420B67}"/>
              </a:ext>
            </a:extLst>
          </p:cNvPr>
          <p:cNvSpPr txBox="1">
            <a:spLocks/>
          </p:cNvSpPr>
          <p:nvPr/>
        </p:nvSpPr>
        <p:spPr>
          <a:xfrm>
            <a:off x="2606483" y="2672217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진동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3CDEA08-B451-4CDE-8F1A-C04EF06F5694}"/>
              </a:ext>
            </a:extLst>
          </p:cNvPr>
          <p:cNvCxnSpPr/>
          <p:nvPr/>
        </p:nvCxnSpPr>
        <p:spPr>
          <a:xfrm>
            <a:off x="2677972" y="2424567"/>
            <a:ext cx="18372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20E9883-7B83-4520-A8B5-C0457DEC3A46}"/>
              </a:ext>
            </a:extLst>
          </p:cNvPr>
          <p:cNvCxnSpPr/>
          <p:nvPr/>
        </p:nvCxnSpPr>
        <p:spPr>
          <a:xfrm>
            <a:off x="2677148" y="3179183"/>
            <a:ext cx="18372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B7CB83B-923A-44BA-821F-BAD2F80C13F0}"/>
              </a:ext>
            </a:extLst>
          </p:cNvPr>
          <p:cNvSpPr/>
          <p:nvPr/>
        </p:nvSpPr>
        <p:spPr>
          <a:xfrm>
            <a:off x="2821764" y="2249226"/>
            <a:ext cx="139849" cy="35068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B0F75CF-6F80-47AA-BA1F-2AD3FFEF7522}"/>
              </a:ext>
            </a:extLst>
          </p:cNvPr>
          <p:cNvSpPr/>
          <p:nvPr/>
        </p:nvSpPr>
        <p:spPr>
          <a:xfrm>
            <a:off x="3124659" y="3016690"/>
            <a:ext cx="139849" cy="35068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6ED969A-7706-4FA1-BEE9-B2DF39A0E593}"/>
              </a:ext>
            </a:extLst>
          </p:cNvPr>
          <p:cNvSpPr/>
          <p:nvPr/>
        </p:nvSpPr>
        <p:spPr>
          <a:xfrm>
            <a:off x="2496683" y="1909123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B558253-8B6A-4E31-A38B-12123FB7873E}"/>
              </a:ext>
            </a:extLst>
          </p:cNvPr>
          <p:cNvSpPr/>
          <p:nvPr/>
        </p:nvSpPr>
        <p:spPr>
          <a:xfrm>
            <a:off x="2487713" y="2687854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AAC07611-4047-49F0-9973-C81C1429781B}"/>
              </a:ext>
            </a:extLst>
          </p:cNvPr>
          <p:cNvSpPr txBox="1">
            <a:spLocks/>
          </p:cNvSpPr>
          <p:nvPr/>
        </p:nvSpPr>
        <p:spPr>
          <a:xfrm>
            <a:off x="356973" y="5741482"/>
            <a:ext cx="11526416" cy="567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 설정 팝업이 열릴 경우 </a:t>
            </a:r>
            <a:r>
              <a:rPr lang="ko-KR" altLang="en-US" sz="11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일시정지</a:t>
            </a:r>
            <a:endParaRPr lang="en-US" altLang="ko-KR" sz="100" u="sng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719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1FA3400-D87D-4F0A-A1A8-4F4DF435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결과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AAE371-BC6A-4B23-B925-29B7D15A518C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2BE274-1641-4D2E-85DA-F365C1546883}"/>
              </a:ext>
            </a:extLst>
          </p:cNvPr>
          <p:cNvSpPr/>
          <p:nvPr/>
        </p:nvSpPr>
        <p:spPr>
          <a:xfrm>
            <a:off x="356973" y="907789"/>
            <a:ext cx="6484985" cy="43620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D5026BB-57B8-4FB5-8A1E-34B2611DA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010678"/>
              </p:ext>
            </p:extLst>
          </p:nvPr>
        </p:nvGraphicFramePr>
        <p:xfrm>
          <a:off x="7056655" y="1764617"/>
          <a:ext cx="5029064" cy="3147060"/>
        </p:xfrm>
        <a:graphic>
          <a:graphicData uri="http://schemas.openxmlformats.org/drawingml/2006/table">
            <a:tbl>
              <a:tblPr/>
              <a:tblGrid>
                <a:gridCol w="461283">
                  <a:extLst>
                    <a:ext uri="{9D8B030D-6E8A-4147-A177-3AD203B41FA5}">
                      <a16:colId xmlns:a16="http://schemas.microsoft.com/office/drawing/2014/main" val="849386973"/>
                    </a:ext>
                  </a:extLst>
                </a:gridCol>
                <a:gridCol w="1080511">
                  <a:extLst>
                    <a:ext uri="{9D8B030D-6E8A-4147-A177-3AD203B41FA5}">
                      <a16:colId xmlns:a16="http://schemas.microsoft.com/office/drawing/2014/main" val="1054063231"/>
                    </a:ext>
                  </a:extLst>
                </a:gridCol>
                <a:gridCol w="738500">
                  <a:extLst>
                    <a:ext uri="{9D8B030D-6E8A-4147-A177-3AD203B41FA5}">
                      <a16:colId xmlns:a16="http://schemas.microsoft.com/office/drawing/2014/main" val="2520273869"/>
                    </a:ext>
                  </a:extLst>
                </a:gridCol>
                <a:gridCol w="2121241">
                  <a:extLst>
                    <a:ext uri="{9D8B030D-6E8A-4147-A177-3AD203B41FA5}">
                      <a16:colId xmlns:a16="http://schemas.microsoft.com/office/drawing/2014/main" val="2996912516"/>
                    </a:ext>
                  </a:extLst>
                </a:gridCol>
                <a:gridCol w="627529">
                  <a:extLst>
                    <a:ext uri="{9D8B030D-6E8A-4147-A177-3AD203B41FA5}">
                      <a16:colId xmlns:a16="http://schemas.microsoft.com/office/drawing/2014/main" val="1663791980"/>
                    </a:ext>
                  </a:extLst>
                </a:gridCol>
              </a:tblGrid>
              <a:tr h="2421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이름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기능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26464"/>
                  </a:ext>
                </a:extLst>
              </a:tr>
              <a:tr h="3316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보상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스테이지에서 얻은 보상 표기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아직 </a:t>
                      </a:r>
                      <a:r>
                        <a:rPr lang="ko-KR" altLang="en-US" sz="105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미지정</a:t>
                      </a:r>
                      <a:endParaRPr lang="en-US" altLang="ko-KR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73917"/>
                  </a:ext>
                </a:extLst>
              </a:tr>
              <a:tr h="317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플레이어 캐릭터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이미지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현재 선택된 캐릭터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91887"/>
                  </a:ext>
                </a:extLst>
              </a:tr>
              <a:tr h="3148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획득 별 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아이콘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누적 점수에 따라 충전된 별 아이콘으로 표시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324105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누적 점수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스테이지에서 얻은 점수 표기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85968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홈 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메인 로비 화면으로 이동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72206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다시하기 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해당 스테이지 다시 시작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673421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다음 스테이지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다음 스테이지로 이동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108171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745139-8AA1-4178-9242-EAD771C5AF7C}"/>
              </a:ext>
            </a:extLst>
          </p:cNvPr>
          <p:cNvSpPr/>
          <p:nvPr/>
        </p:nvSpPr>
        <p:spPr>
          <a:xfrm>
            <a:off x="817581" y="1567529"/>
            <a:ext cx="5694219" cy="3042550"/>
          </a:xfrm>
          <a:prstGeom prst="roundRect">
            <a:avLst>
              <a:gd name="adj" fmla="val 23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FB6290-1CE0-442A-B214-F5B147881ED0}"/>
              </a:ext>
            </a:extLst>
          </p:cNvPr>
          <p:cNvGrpSpPr/>
          <p:nvPr/>
        </p:nvGrpSpPr>
        <p:grpSpPr>
          <a:xfrm>
            <a:off x="4189828" y="1974317"/>
            <a:ext cx="2320110" cy="1114487"/>
            <a:chOff x="4109926" y="2130013"/>
            <a:chExt cx="2774426" cy="1395519"/>
          </a:xfrm>
        </p:grpSpPr>
        <p:pic>
          <p:nvPicPr>
            <p:cNvPr id="3078" name="Picture 6" descr="https://lh7-us.googleusercontent.com/gLqUJcVoSGz-3LKBTg_w3B0zBLOvBIBXD5sBZMQ-5h6C21_1NAI1Cha9G2T0AvKmro566W5r6EPnuNQDFL6tgTe48uul5Uq8VJ4LH022ApjXmbKIJuyQw1zdT2MHKd73vapFvwVkLV0SS4xHObRVhxir_w=s2048">
              <a:extLst>
                <a:ext uri="{FF2B5EF4-FFF2-40B4-BE49-F238E27FC236}">
                  <a16:creationId xmlns:a16="http://schemas.microsoft.com/office/drawing/2014/main" id="{52EDB0EA-329A-45E8-A4DC-CC4B3CDE4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55" b="89552" l="1724" r="89655">
                          <a14:foregroundMark x1="87931" y1="32836" x2="87931" y2="32836"/>
                          <a14:foregroundMark x1="1724" y1="35821" x2="10345" y2="388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926" y="2450629"/>
              <a:ext cx="552450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ttps://lh7-us.googleusercontent.com/gLqUJcVoSGz-3LKBTg_w3B0zBLOvBIBXD5sBZMQ-5h6C21_1NAI1Cha9G2T0AvKmro566W5r6EPnuNQDFL6tgTe48uul5Uq8VJ4LH022ApjXmbKIJuyQw1zdT2MHKd73vapFvwVkLV0SS4xHObRVhxir_w=s2048">
              <a:extLst>
                <a:ext uri="{FF2B5EF4-FFF2-40B4-BE49-F238E27FC236}">
                  <a16:creationId xmlns:a16="http://schemas.microsoft.com/office/drawing/2014/main" id="{6AD247B0-036E-4A54-BB18-7C6F189AB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55" b="89552" l="1724" r="89655">
                          <a14:foregroundMark x1="87931" y1="32836" x2="87931" y2="32836"/>
                          <a14:foregroundMark x1="1724" y1="35821" x2="10345" y2="388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376" y="2130013"/>
              <a:ext cx="862965" cy="996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https://lh7-us.googleusercontent.com/gLqUJcVoSGz-3LKBTg_w3B0zBLOvBIBXD5sBZMQ-5h6C21_1NAI1Cha9G2T0AvKmro566W5r6EPnuNQDFL6tgTe48uul5Uq8VJ4LH022ApjXmbKIJuyQw1zdT2MHKd73vapFvwVkLV0SS4xHObRVhxir_w=s2048">
              <a:extLst>
                <a:ext uri="{FF2B5EF4-FFF2-40B4-BE49-F238E27FC236}">
                  <a16:creationId xmlns:a16="http://schemas.microsoft.com/office/drawing/2014/main" id="{3B479D1F-32B1-4E8D-879A-C3A21B92B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55" b="89552" l="1724" r="89655">
                          <a14:foregroundMark x1="87931" y1="32836" x2="87931" y2="32836"/>
                          <a14:foregroundMark x1="1724" y1="35821" x2="10345" y2="388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550" y="2450629"/>
              <a:ext cx="552450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EFFB4B7C-99B9-4849-8D3F-881B688615B2}"/>
                </a:ext>
              </a:extLst>
            </p:cNvPr>
            <p:cNvSpPr txBox="1">
              <a:spLocks/>
            </p:cNvSpPr>
            <p:nvPr/>
          </p:nvSpPr>
          <p:spPr>
            <a:xfrm>
              <a:off x="4196039" y="3088804"/>
              <a:ext cx="1330376" cy="4271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160</a:t>
              </a:r>
              <a:endPara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B403FB6F-14B3-4397-ABA1-4D2F817787AA}"/>
                </a:ext>
              </a:extLst>
            </p:cNvPr>
            <p:cNvSpPr txBox="1">
              <a:spLocks/>
            </p:cNvSpPr>
            <p:nvPr/>
          </p:nvSpPr>
          <p:spPr>
            <a:xfrm>
              <a:off x="4853274" y="3083582"/>
              <a:ext cx="1330376" cy="4271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360</a:t>
              </a:r>
              <a:endPara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539CBF73-2D58-49B1-927E-E6EB0448A6AB}"/>
                </a:ext>
              </a:extLst>
            </p:cNvPr>
            <p:cNvSpPr txBox="1">
              <a:spLocks/>
            </p:cNvSpPr>
            <p:nvPr/>
          </p:nvSpPr>
          <p:spPr>
            <a:xfrm>
              <a:off x="5553976" y="3098367"/>
              <a:ext cx="1330376" cy="4271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440</a:t>
              </a:r>
              <a:endPara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D8AFC08-4A0D-4D90-9CDC-250BD666B9E2}"/>
              </a:ext>
            </a:extLst>
          </p:cNvPr>
          <p:cNvSpPr/>
          <p:nvPr/>
        </p:nvSpPr>
        <p:spPr>
          <a:xfrm>
            <a:off x="2677972" y="1176406"/>
            <a:ext cx="1774095" cy="6134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Complete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74" name="Picture 2" descr="https://lh7-us.googleusercontent.com/ZGMyhBF2TDeC62AJqwr2BUQ4jUMXC7koEM2JVj87oWWNvei7ZB5Cde7VmjpXzT_S8qlg0FYjXO8qGTsKZKfd4SWO1EL3mKdYVu_YX2tNWepox2-RtuAaGj3YKx1WCbeOBVFgVJ6TF6XjkvfFgqMcqPzXzA=s2048">
            <a:extLst>
              <a:ext uri="{FF2B5EF4-FFF2-40B4-BE49-F238E27FC236}">
                <a16:creationId xmlns:a16="http://schemas.microsoft.com/office/drawing/2014/main" id="{E5ED23ED-6E46-4E9E-BF07-9314D197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" y="2065693"/>
            <a:ext cx="4029178" cy="226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s://lh7-us.googleusercontent.com/21LR8pzvgNftd_zePty6Vsg8hxEmR-Ed0k2Dge9NKXh-YJXWUOHUlQHqP8rgtFCxoOwAJMueHWlR6lX4r5z2sx9ICDMtiugG7FED-KUzuDKPv--QIAgCLTzKprm5DgvqHDUcwGRBryCkUElqribbx_VoMA=s2048">
            <a:extLst>
              <a:ext uri="{FF2B5EF4-FFF2-40B4-BE49-F238E27FC236}">
                <a16:creationId xmlns:a16="http://schemas.microsoft.com/office/drawing/2014/main" id="{F9369E34-91D2-4F04-80C6-042E7F9E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89899" l="4854" r="89320">
                        <a14:foregroundMark x1="70874" y1="17172" x2="77670" y2="52525"/>
                        <a14:foregroundMark x1="4854" y1="42424" x2="4854" y2="62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81" y="3829809"/>
            <a:ext cx="444424" cy="42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h7-us.googleusercontent.com/pI87TQ-WnJqAVhgYHuhx0aKEArQoOzu-_KcQqZ1dj7Cr03MZBVj7vNIlMuhIwa_ArVRe3LR7lw7Fd9ybuEZE9hGYrnyKg62DFALshxI2OxISSALdcDGEHvdGQnn4gowK_AhOYLkrpclCVONfWi7L9GO9mA=s2048">
            <a:extLst>
              <a:ext uri="{FF2B5EF4-FFF2-40B4-BE49-F238E27FC236}">
                <a16:creationId xmlns:a16="http://schemas.microsoft.com/office/drawing/2014/main" id="{D15A0A98-DBB4-434E-B88A-55C7FCC0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82" y="3807781"/>
            <a:ext cx="424395" cy="50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7-us.googleusercontent.com/s7AGur01E2hnd33HS05s3of0BjbbnBLSPMCod0aGK_T4ZJwwyqC60qDc-oq_AIqnO_9rvkeDZELGWblK8qHFzsHUj5u3WjYUkBFwkh_7lp1416HmwoLTuzUIRKd47SpUeBQX9civqy6SqWL-TM3qWoB6Tg=s2048">
            <a:extLst>
              <a:ext uri="{FF2B5EF4-FFF2-40B4-BE49-F238E27FC236}">
                <a16:creationId xmlns:a16="http://schemas.microsoft.com/office/drawing/2014/main" id="{E4D8A48A-BAB9-4392-898E-1BAEE8DEE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1" b="89109" l="8571" r="89524">
                        <a14:foregroundMark x1="77143" y1="36634" x2="50476" y2="78218"/>
                        <a14:foregroundMark x1="57143" y1="22772" x2="30476" y2="80198"/>
                        <a14:foregroundMark x1="65714" y1="38614" x2="8571" y2="50495"/>
                        <a14:foregroundMark x1="32381" y1="27723" x2="57143" y2="22772"/>
                        <a14:foregroundMark x1="50476" y1="17822" x2="63810" y2="20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28" y="3809756"/>
            <a:ext cx="485775" cy="46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FCC0830-D932-46F8-9034-F35286D49246}"/>
              </a:ext>
            </a:extLst>
          </p:cNvPr>
          <p:cNvSpPr/>
          <p:nvPr/>
        </p:nvSpPr>
        <p:spPr>
          <a:xfrm>
            <a:off x="4948276" y="3241827"/>
            <a:ext cx="1112525" cy="290149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1200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047597ED-71D4-4CED-BB75-95D1F31B4E2D}"/>
              </a:ext>
            </a:extLst>
          </p:cNvPr>
          <p:cNvSpPr txBox="1">
            <a:spLocks/>
          </p:cNvSpPr>
          <p:nvPr/>
        </p:nvSpPr>
        <p:spPr>
          <a:xfrm>
            <a:off x="4052784" y="3178127"/>
            <a:ext cx="1330376" cy="427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Total Score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762EBF9-9B2C-48BA-8C33-E272DEF05430}"/>
              </a:ext>
            </a:extLst>
          </p:cNvPr>
          <p:cNvSpPr/>
          <p:nvPr/>
        </p:nvSpPr>
        <p:spPr>
          <a:xfrm>
            <a:off x="1561612" y="2058505"/>
            <a:ext cx="1256891" cy="290149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+ 4400 $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86" name="Picture 14" descr="https://lh7-us.googleusercontent.com/_O0i7VxXToDj1h74jruYysS_Q8otaSTiUcPCUrcUx1MbE1uMEXZpcT3Has5DftJu_xX7-TJUZZtXr8-jZ2KhIDa02ooAFoHLCgTmwWJ7Jg4-o2UEQBhfHNEG1O6wpuUbM7ymTbBo0WT6nE_faZXmNDDcxA=s2048">
            <a:extLst>
              <a:ext uri="{FF2B5EF4-FFF2-40B4-BE49-F238E27FC236}">
                <a16:creationId xmlns:a16="http://schemas.microsoft.com/office/drawing/2014/main" id="{DBC859A5-8BFA-44BA-8E66-BF496025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74" b="97642" l="4695" r="95775">
                        <a14:foregroundMark x1="69484" y1="11792" x2="74648" y2="10849"/>
                        <a14:foregroundMark x1="54460" y1="6132" x2="33333" y2="4717"/>
                        <a14:foregroundMark x1="21127" y1="13208" x2="7981" y2="34434"/>
                        <a14:foregroundMark x1="7981" y1="34434" x2="4695" y2="60849"/>
                        <a14:foregroundMark x1="4695" y1="60849" x2="44131" y2="93868"/>
                        <a14:foregroundMark x1="44131" y1="93868" x2="69484" y2="92453"/>
                        <a14:foregroundMark x1="69484" y1="92453" x2="82629" y2="72642"/>
                        <a14:foregroundMark x1="82629" y1="72642" x2="89202" y2="49528"/>
                        <a14:foregroundMark x1="89202" y1="49528" x2="86854" y2="25943"/>
                        <a14:foregroundMark x1="86854" y1="25943" x2="86385" y2="24057"/>
                        <a14:foregroundMark x1="78404" y1="18868" x2="90141" y2="40566"/>
                        <a14:foregroundMark x1="90141" y1="40566" x2="91549" y2="51887"/>
                        <a14:foregroundMark x1="91549" y1="70283" x2="92488" y2="44340"/>
                        <a14:foregroundMark x1="92488" y1="44340" x2="83099" y2="22170"/>
                        <a14:foregroundMark x1="83099" y1="22170" x2="75587" y2="16981"/>
                        <a14:foregroundMark x1="82629" y1="20283" x2="94366" y2="43396"/>
                        <a14:foregroundMark x1="94366" y1="43396" x2="95775" y2="60849"/>
                        <a14:foregroundMark x1="4695" y1="41038" x2="6103" y2="64151"/>
                        <a14:foregroundMark x1="16901" y1="88679" x2="58216" y2="97642"/>
                        <a14:foregroundMark x1="25352" y1="8019" x2="40845" y2="3774"/>
                        <a14:foregroundMark x1="57746" y1="3774" x2="65728" y2="4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00" y="2035601"/>
            <a:ext cx="315825" cy="31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152DAA2B-631D-4C50-8F2C-DD87B8F7C7E9}"/>
              </a:ext>
            </a:extLst>
          </p:cNvPr>
          <p:cNvSpPr/>
          <p:nvPr/>
        </p:nvSpPr>
        <p:spPr>
          <a:xfrm>
            <a:off x="1341111" y="1924139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5502F78-56D3-4C6C-AE19-A8E288E862AD}"/>
              </a:ext>
            </a:extLst>
          </p:cNvPr>
          <p:cNvSpPr/>
          <p:nvPr/>
        </p:nvSpPr>
        <p:spPr>
          <a:xfrm>
            <a:off x="1827280" y="2536919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B850CA-CE37-44E5-8CC9-CA3F72BA837A}"/>
              </a:ext>
            </a:extLst>
          </p:cNvPr>
          <p:cNvSpPr/>
          <p:nvPr/>
        </p:nvSpPr>
        <p:spPr>
          <a:xfrm>
            <a:off x="4100058" y="2148840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867193B-D7DB-472F-B765-101B42F9736B}"/>
              </a:ext>
            </a:extLst>
          </p:cNvPr>
          <p:cNvSpPr/>
          <p:nvPr/>
        </p:nvSpPr>
        <p:spPr>
          <a:xfrm>
            <a:off x="4910003" y="3133604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0D65079-58F7-40BA-A506-30F8B86AB802}"/>
              </a:ext>
            </a:extLst>
          </p:cNvPr>
          <p:cNvSpPr/>
          <p:nvPr/>
        </p:nvSpPr>
        <p:spPr>
          <a:xfrm>
            <a:off x="4086767" y="3740907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D611C13-C567-400E-8150-B67EBA08132F}"/>
              </a:ext>
            </a:extLst>
          </p:cNvPr>
          <p:cNvSpPr/>
          <p:nvPr/>
        </p:nvSpPr>
        <p:spPr>
          <a:xfrm>
            <a:off x="4778531" y="3740907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77CEAC1-1E5C-4AC6-A0A5-1F7EFC9133EB}"/>
              </a:ext>
            </a:extLst>
          </p:cNvPr>
          <p:cNvSpPr/>
          <p:nvPr/>
        </p:nvSpPr>
        <p:spPr>
          <a:xfrm>
            <a:off x="5402060" y="3741808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62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HISTORY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49011-15C8-455C-ADB3-8E5BB552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85" y="1059379"/>
            <a:ext cx="9069356" cy="2221703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2023.12.18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제작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2023.12.26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텍스트 입력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2023.12.28 UI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전반적 수정 및 텍스트 입력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2024.01.05 UI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플로우 추가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2024.01.10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캐릭터 선택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스테이지 선택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환경설정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2024.01.12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인게임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인게임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환경설정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결과화면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</a:p>
          <a:p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8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플로우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E7F866C-2EB8-47FD-918F-5BB936464D30}"/>
              </a:ext>
            </a:extLst>
          </p:cNvPr>
          <p:cNvSpPr/>
          <p:nvPr/>
        </p:nvSpPr>
        <p:spPr>
          <a:xfrm>
            <a:off x="495342" y="1892968"/>
            <a:ext cx="890336" cy="4973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타이틀 화면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BF6873-6E44-474E-88FA-5E6DC9F174AD}"/>
              </a:ext>
            </a:extLst>
          </p:cNvPr>
          <p:cNvCxnSpPr>
            <a:cxnSpLocks/>
          </p:cNvCxnSpPr>
          <p:nvPr/>
        </p:nvCxnSpPr>
        <p:spPr>
          <a:xfrm>
            <a:off x="1400328" y="2141620"/>
            <a:ext cx="492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023CA38-32D0-4856-AA1D-23670B887C3C}"/>
              </a:ext>
            </a:extLst>
          </p:cNvPr>
          <p:cNvSpPr/>
          <p:nvPr/>
        </p:nvSpPr>
        <p:spPr>
          <a:xfrm>
            <a:off x="1878563" y="1892968"/>
            <a:ext cx="890336" cy="4973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로비 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FC89B7-6FFA-47A9-BA20-015C54DA31EC}"/>
              </a:ext>
            </a:extLst>
          </p:cNvPr>
          <p:cNvCxnSpPr>
            <a:cxnSpLocks/>
          </p:cNvCxnSpPr>
          <p:nvPr/>
        </p:nvCxnSpPr>
        <p:spPr>
          <a:xfrm>
            <a:off x="2768899" y="2141620"/>
            <a:ext cx="6280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AE0B085C-A9EE-4FD5-AADE-D83D8FDB39A8}"/>
              </a:ext>
            </a:extLst>
          </p:cNvPr>
          <p:cNvSpPr txBox="1">
            <a:spLocks/>
          </p:cNvSpPr>
          <p:nvPr/>
        </p:nvSpPr>
        <p:spPr>
          <a:xfrm>
            <a:off x="2810191" y="1852862"/>
            <a:ext cx="545432" cy="33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시작 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 클릭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B33CF06-D81D-47C3-A985-797426ECD272}"/>
              </a:ext>
            </a:extLst>
          </p:cNvPr>
          <p:cNvSpPr txBox="1">
            <a:spLocks/>
          </p:cNvSpPr>
          <p:nvPr/>
        </p:nvSpPr>
        <p:spPr>
          <a:xfrm>
            <a:off x="1400328" y="1860884"/>
            <a:ext cx="545432" cy="33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게스트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로그인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0B6E0D8-69B5-49D1-A0EA-3B87D74E9FC9}"/>
              </a:ext>
            </a:extLst>
          </p:cNvPr>
          <p:cNvSpPr/>
          <p:nvPr/>
        </p:nvSpPr>
        <p:spPr>
          <a:xfrm>
            <a:off x="3396915" y="1892968"/>
            <a:ext cx="890336" cy="4973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모드 선택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AFF925E-4F33-4C12-94AA-9F34B4ABE2A5}"/>
              </a:ext>
            </a:extLst>
          </p:cNvPr>
          <p:cNvCxnSpPr>
            <a:cxnSpLocks/>
            <a:stCxn id="33" idx="3"/>
            <a:endCxn id="40" idx="1"/>
          </p:cNvCxnSpPr>
          <p:nvPr/>
        </p:nvCxnSpPr>
        <p:spPr>
          <a:xfrm>
            <a:off x="4287251" y="2141620"/>
            <a:ext cx="10788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7883D7B1-8C68-437B-8645-A41124C9D304}"/>
              </a:ext>
            </a:extLst>
          </p:cNvPr>
          <p:cNvCxnSpPr>
            <a:cxnSpLocks/>
          </p:cNvCxnSpPr>
          <p:nvPr/>
        </p:nvCxnSpPr>
        <p:spPr>
          <a:xfrm>
            <a:off x="4295272" y="2141620"/>
            <a:ext cx="1070811" cy="914401"/>
          </a:xfrm>
          <a:prstGeom prst="bentConnector3">
            <a:avLst>
              <a:gd name="adj1" fmla="val 267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5049F3-B698-4AE2-A0F5-F4C78C63636F}"/>
              </a:ext>
            </a:extLst>
          </p:cNvPr>
          <p:cNvSpPr/>
          <p:nvPr/>
        </p:nvSpPr>
        <p:spPr>
          <a:xfrm>
            <a:off x="5366083" y="1892968"/>
            <a:ext cx="1299411" cy="4973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시나리오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스테이지 선택 화면</a:t>
            </a: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9FBF78D8-838A-4351-A19D-29EA9590758A}"/>
              </a:ext>
            </a:extLst>
          </p:cNvPr>
          <p:cNvSpPr txBox="1">
            <a:spLocks/>
          </p:cNvSpPr>
          <p:nvPr/>
        </p:nvSpPr>
        <p:spPr>
          <a:xfrm>
            <a:off x="4612105" y="1824792"/>
            <a:ext cx="745957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시나리오 모드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</a:t>
            </a: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18F49B9A-9BE3-45B9-94D1-9FE93492965D}"/>
              </a:ext>
            </a:extLst>
          </p:cNvPr>
          <p:cNvSpPr txBox="1">
            <a:spLocks/>
          </p:cNvSpPr>
          <p:nvPr/>
        </p:nvSpPr>
        <p:spPr>
          <a:xfrm>
            <a:off x="4612104" y="2723150"/>
            <a:ext cx="745957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온라인 모드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D20341E-DFEB-4EF0-A6BF-67DF4D44E7BC}"/>
              </a:ext>
            </a:extLst>
          </p:cNvPr>
          <p:cNvSpPr/>
          <p:nvPr/>
        </p:nvSpPr>
        <p:spPr>
          <a:xfrm>
            <a:off x="5374104" y="2887054"/>
            <a:ext cx="1291390" cy="3379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안내 팝업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860D2A68-4CA9-4CF4-96C6-E6FBD598D335}"/>
              </a:ext>
            </a:extLst>
          </p:cNvPr>
          <p:cNvSpPr txBox="1">
            <a:spLocks/>
          </p:cNvSpPr>
          <p:nvPr/>
        </p:nvSpPr>
        <p:spPr>
          <a:xfrm>
            <a:off x="5273842" y="3149666"/>
            <a:ext cx="1836822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</a:t>
            </a:r>
            <a:r>
              <a:rPr lang="ko-KR" altLang="en-US" sz="7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텀블벅</a:t>
            </a:r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버전에는 지원하지 않는 모드 입니다</a:t>
            </a:r>
            <a:r>
              <a:rPr lang="en-US" altLang="ko-KR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B5CA672-B513-4CF1-92FC-6506045AE8BA}"/>
              </a:ext>
            </a:extLst>
          </p:cNvPr>
          <p:cNvCxnSpPr>
            <a:cxnSpLocks/>
          </p:cNvCxnSpPr>
          <p:nvPr/>
        </p:nvCxnSpPr>
        <p:spPr>
          <a:xfrm>
            <a:off x="6665494" y="2141620"/>
            <a:ext cx="6978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제목 1">
            <a:extLst>
              <a:ext uri="{FF2B5EF4-FFF2-40B4-BE49-F238E27FC236}">
                <a16:creationId xmlns:a16="http://schemas.microsoft.com/office/drawing/2014/main" id="{47851AAE-42EA-47C6-997D-4B7CC0810394}"/>
              </a:ext>
            </a:extLst>
          </p:cNvPr>
          <p:cNvSpPr txBox="1">
            <a:spLocks/>
          </p:cNvSpPr>
          <p:nvPr/>
        </p:nvSpPr>
        <p:spPr>
          <a:xfrm>
            <a:off x="6622565" y="1808748"/>
            <a:ext cx="745957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개별 스테이지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4143298-1BAE-4E23-918F-BDBD789AA5A8}"/>
              </a:ext>
            </a:extLst>
          </p:cNvPr>
          <p:cNvSpPr/>
          <p:nvPr/>
        </p:nvSpPr>
        <p:spPr>
          <a:xfrm>
            <a:off x="7373719" y="1892968"/>
            <a:ext cx="1299411" cy="4973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시나리오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스테이지 세부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521371D-ECFD-4B88-855D-2776ECDFB830}"/>
              </a:ext>
            </a:extLst>
          </p:cNvPr>
          <p:cNvCxnSpPr>
            <a:cxnSpLocks/>
          </p:cNvCxnSpPr>
          <p:nvPr/>
        </p:nvCxnSpPr>
        <p:spPr>
          <a:xfrm>
            <a:off x="8673130" y="2141620"/>
            <a:ext cx="575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제목 1">
            <a:extLst>
              <a:ext uri="{FF2B5EF4-FFF2-40B4-BE49-F238E27FC236}">
                <a16:creationId xmlns:a16="http://schemas.microsoft.com/office/drawing/2014/main" id="{8008F94C-179F-439C-9361-30F11AC6151E}"/>
              </a:ext>
            </a:extLst>
          </p:cNvPr>
          <p:cNvSpPr txBox="1">
            <a:spLocks/>
          </p:cNvSpPr>
          <p:nvPr/>
        </p:nvSpPr>
        <p:spPr>
          <a:xfrm>
            <a:off x="8563660" y="1828801"/>
            <a:ext cx="745957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 클릭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6137C94-171F-4264-99C0-480BCBF9157D}"/>
              </a:ext>
            </a:extLst>
          </p:cNvPr>
          <p:cNvSpPr/>
          <p:nvPr/>
        </p:nvSpPr>
        <p:spPr>
          <a:xfrm>
            <a:off x="9248275" y="1892968"/>
            <a:ext cx="842210" cy="4973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인게임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화면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80E6970-F76E-4A47-B342-6E176F27A21F}"/>
              </a:ext>
            </a:extLst>
          </p:cNvPr>
          <p:cNvCxnSpPr>
            <a:cxnSpLocks/>
          </p:cNvCxnSpPr>
          <p:nvPr/>
        </p:nvCxnSpPr>
        <p:spPr>
          <a:xfrm>
            <a:off x="10090485" y="2141620"/>
            <a:ext cx="575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제목 1">
            <a:extLst>
              <a:ext uri="{FF2B5EF4-FFF2-40B4-BE49-F238E27FC236}">
                <a16:creationId xmlns:a16="http://schemas.microsoft.com/office/drawing/2014/main" id="{D9669AFD-839E-41C3-8A92-F61F40FED39B}"/>
              </a:ext>
            </a:extLst>
          </p:cNvPr>
          <p:cNvSpPr txBox="1">
            <a:spLocks/>
          </p:cNvSpPr>
          <p:nvPr/>
        </p:nvSpPr>
        <p:spPr>
          <a:xfrm>
            <a:off x="9972994" y="1876926"/>
            <a:ext cx="745957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종료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A70C6FB-6FC7-4E32-840C-254D9DCAFD1B}"/>
              </a:ext>
            </a:extLst>
          </p:cNvPr>
          <p:cNvSpPr/>
          <p:nvPr/>
        </p:nvSpPr>
        <p:spPr>
          <a:xfrm>
            <a:off x="10665629" y="1892968"/>
            <a:ext cx="842210" cy="4973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결과 화면</a:t>
            </a: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048C813-69B9-4A70-8B96-48C3CD9CCDE9}"/>
              </a:ext>
            </a:extLst>
          </p:cNvPr>
          <p:cNvCxnSpPr>
            <a:cxnSpLocks/>
            <a:stCxn id="72" idx="0"/>
            <a:endCxn id="69" idx="0"/>
          </p:cNvCxnSpPr>
          <p:nvPr/>
        </p:nvCxnSpPr>
        <p:spPr>
          <a:xfrm rot="16200000" flipV="1">
            <a:off x="10378057" y="1184291"/>
            <a:ext cx="12700" cy="1417354"/>
          </a:xfrm>
          <a:prstGeom prst="bentConnector3">
            <a:avLst>
              <a:gd name="adj1" fmla="val 16736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제목 1">
            <a:extLst>
              <a:ext uri="{FF2B5EF4-FFF2-40B4-BE49-F238E27FC236}">
                <a16:creationId xmlns:a16="http://schemas.microsoft.com/office/drawing/2014/main" id="{FFD342E9-7183-4050-8DC5-59CC3851738A}"/>
              </a:ext>
            </a:extLst>
          </p:cNvPr>
          <p:cNvSpPr txBox="1">
            <a:spLocks/>
          </p:cNvSpPr>
          <p:nvPr/>
        </p:nvSpPr>
        <p:spPr>
          <a:xfrm>
            <a:off x="9798164" y="1412534"/>
            <a:ext cx="1172486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 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스테이지 다시 시작 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700" dirty="0">
              <a:solidFill>
                <a:schemeClr val="accent2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140E02-80C2-4BDD-908E-A4FFEEF2BD9B}"/>
              </a:ext>
            </a:extLst>
          </p:cNvPr>
          <p:cNvCxnSpPr>
            <a:cxnSpLocks/>
            <a:stCxn id="72" idx="0"/>
            <a:endCxn id="7" idx="0"/>
          </p:cNvCxnSpPr>
          <p:nvPr/>
        </p:nvCxnSpPr>
        <p:spPr>
          <a:xfrm rot="16200000" flipV="1">
            <a:off x="6705233" y="-2488534"/>
            <a:ext cx="12700" cy="8763003"/>
          </a:xfrm>
          <a:prstGeom prst="bentConnector3">
            <a:avLst>
              <a:gd name="adj1" fmla="val 81158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제목 1">
            <a:extLst>
              <a:ext uri="{FF2B5EF4-FFF2-40B4-BE49-F238E27FC236}">
                <a16:creationId xmlns:a16="http://schemas.microsoft.com/office/drawing/2014/main" id="{4F6F218A-C0D8-40A2-8C4A-F35BE9D2C40D}"/>
              </a:ext>
            </a:extLst>
          </p:cNvPr>
          <p:cNvSpPr txBox="1">
            <a:spLocks/>
          </p:cNvSpPr>
          <p:nvPr/>
        </p:nvSpPr>
        <p:spPr>
          <a:xfrm>
            <a:off x="5964984" y="554742"/>
            <a:ext cx="927617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 로비 버튼 클릭</a:t>
            </a:r>
          </a:p>
        </p:txBody>
      </p:sp>
      <p:sp>
        <p:nvSpPr>
          <p:cNvPr id="84" name="제목 1">
            <a:extLst>
              <a:ext uri="{FF2B5EF4-FFF2-40B4-BE49-F238E27FC236}">
                <a16:creationId xmlns:a16="http://schemas.microsoft.com/office/drawing/2014/main" id="{ECB845F7-884F-4777-9004-F5DC595EC01D}"/>
              </a:ext>
            </a:extLst>
          </p:cNvPr>
          <p:cNvSpPr txBox="1">
            <a:spLocks/>
          </p:cNvSpPr>
          <p:nvPr/>
        </p:nvSpPr>
        <p:spPr>
          <a:xfrm>
            <a:off x="9849856" y="1300996"/>
            <a:ext cx="1056402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다시하기 버튼 클릭</a:t>
            </a:r>
          </a:p>
        </p:txBody>
      </p:sp>
      <p:sp>
        <p:nvSpPr>
          <p:cNvPr id="94" name="제목 1">
            <a:extLst>
              <a:ext uri="{FF2B5EF4-FFF2-40B4-BE49-F238E27FC236}">
                <a16:creationId xmlns:a16="http://schemas.microsoft.com/office/drawing/2014/main" id="{0A612F73-BD64-487F-B8F2-BC72A642129F}"/>
              </a:ext>
            </a:extLst>
          </p:cNvPr>
          <p:cNvSpPr txBox="1">
            <a:spLocks/>
          </p:cNvSpPr>
          <p:nvPr/>
        </p:nvSpPr>
        <p:spPr>
          <a:xfrm>
            <a:off x="9759729" y="1024810"/>
            <a:ext cx="1172486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스테이지 버튼 클릭</a:t>
            </a:r>
          </a:p>
        </p:txBody>
      </p:sp>
      <p:sp>
        <p:nvSpPr>
          <p:cNvPr id="101" name="제목 1">
            <a:extLst>
              <a:ext uri="{FF2B5EF4-FFF2-40B4-BE49-F238E27FC236}">
                <a16:creationId xmlns:a16="http://schemas.microsoft.com/office/drawing/2014/main" id="{5FC52F4D-140D-4645-9942-BBB11DDF217E}"/>
              </a:ext>
            </a:extLst>
          </p:cNvPr>
          <p:cNvSpPr txBox="1">
            <a:spLocks/>
          </p:cNvSpPr>
          <p:nvPr/>
        </p:nvSpPr>
        <p:spPr>
          <a:xfrm>
            <a:off x="9791814" y="1142446"/>
            <a:ext cx="1172486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 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스테이지 시작 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700" dirty="0">
              <a:solidFill>
                <a:schemeClr val="accent2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9A9C95A-2609-41B7-992E-21E0996702D3}"/>
              </a:ext>
            </a:extLst>
          </p:cNvPr>
          <p:cNvCxnSpPr>
            <a:stCxn id="69" idx="2"/>
          </p:cNvCxnSpPr>
          <p:nvPr/>
        </p:nvCxnSpPr>
        <p:spPr>
          <a:xfrm>
            <a:off x="9669380" y="2390272"/>
            <a:ext cx="0" cy="6922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6391A94-8328-4F7A-8835-50F128E0D868}"/>
              </a:ext>
            </a:extLst>
          </p:cNvPr>
          <p:cNvSpPr/>
          <p:nvPr/>
        </p:nvSpPr>
        <p:spPr>
          <a:xfrm>
            <a:off x="9023685" y="3097801"/>
            <a:ext cx="1291390" cy="4438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인게임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환경 설정 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팝업</a:t>
            </a:r>
          </a:p>
        </p:txBody>
      </p:sp>
      <p:sp>
        <p:nvSpPr>
          <p:cNvPr id="106" name="제목 1">
            <a:extLst>
              <a:ext uri="{FF2B5EF4-FFF2-40B4-BE49-F238E27FC236}">
                <a16:creationId xmlns:a16="http://schemas.microsoft.com/office/drawing/2014/main" id="{553C998E-72CD-4FB7-B68D-6325659B5361}"/>
              </a:ext>
            </a:extLst>
          </p:cNvPr>
          <p:cNvSpPr txBox="1">
            <a:spLocks/>
          </p:cNvSpPr>
          <p:nvPr/>
        </p:nvSpPr>
        <p:spPr>
          <a:xfrm>
            <a:off x="8750969" y="3457708"/>
            <a:ext cx="1836822" cy="41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</a:t>
            </a:r>
            <a:r>
              <a:rPr lang="ko-KR" altLang="en-US" sz="7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인게임</a:t>
            </a:r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환경 설정 </a:t>
            </a:r>
            <a:r>
              <a:rPr lang="en-US" altLang="ko-KR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 </a:t>
            </a:r>
            <a:r>
              <a:rPr lang="ko-KR" altLang="en-US" sz="7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목업</a:t>
            </a:r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필요</a:t>
            </a:r>
            <a:r>
              <a:rPr lang="en-US" altLang="ko-KR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46FAECC7-2DBA-4D0B-8D8A-884DFFC6040F}"/>
              </a:ext>
            </a:extLst>
          </p:cNvPr>
          <p:cNvCxnSpPr>
            <a:cxnSpLocks/>
            <a:stCxn id="7" idx="2"/>
            <a:endCxn id="112" idx="1"/>
          </p:cNvCxnSpPr>
          <p:nvPr/>
        </p:nvCxnSpPr>
        <p:spPr>
          <a:xfrm rot="16200000" flipH="1">
            <a:off x="1954052" y="2759951"/>
            <a:ext cx="1419510" cy="6801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C5F23550-8988-4EA5-8FAA-D7A785459BA8}"/>
              </a:ext>
            </a:extLst>
          </p:cNvPr>
          <p:cNvSpPr/>
          <p:nvPr/>
        </p:nvSpPr>
        <p:spPr>
          <a:xfrm>
            <a:off x="3003883" y="3604724"/>
            <a:ext cx="890336" cy="4101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선택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0FA71A1-47F8-41D4-8442-6659299530AF}"/>
              </a:ext>
            </a:extLst>
          </p:cNvPr>
          <p:cNvSpPr/>
          <p:nvPr/>
        </p:nvSpPr>
        <p:spPr>
          <a:xfrm>
            <a:off x="3003883" y="4024232"/>
            <a:ext cx="890336" cy="2725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trike="sngStrike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비밀 레시피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9135D24C-2AD8-4D2D-A9B3-0001EBD9B1EE}"/>
              </a:ext>
            </a:extLst>
          </p:cNvPr>
          <p:cNvSpPr/>
          <p:nvPr/>
        </p:nvSpPr>
        <p:spPr>
          <a:xfrm>
            <a:off x="3003883" y="4296792"/>
            <a:ext cx="890336" cy="2725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trike="sngStrike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친구 페이지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54C9B50-5665-45AD-BEE0-164B4F7E544D}"/>
              </a:ext>
            </a:extLst>
          </p:cNvPr>
          <p:cNvSpPr/>
          <p:nvPr/>
        </p:nvSpPr>
        <p:spPr>
          <a:xfrm>
            <a:off x="3003883" y="4569352"/>
            <a:ext cx="890336" cy="2725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trike="sngStrike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상점 페이지</a:t>
            </a:r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9CD0205D-A2D3-44A9-84C2-D8D6DFE52410}"/>
              </a:ext>
            </a:extLst>
          </p:cNvPr>
          <p:cNvSpPr txBox="1">
            <a:spLocks/>
          </p:cNvSpPr>
          <p:nvPr/>
        </p:nvSpPr>
        <p:spPr>
          <a:xfrm>
            <a:off x="4245139" y="3529891"/>
            <a:ext cx="545432" cy="33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선택 완료</a:t>
            </a:r>
          </a:p>
        </p:txBody>
      </p:sp>
      <p:sp>
        <p:nvSpPr>
          <p:cNvPr id="123" name="제목 1">
            <a:extLst>
              <a:ext uri="{FF2B5EF4-FFF2-40B4-BE49-F238E27FC236}">
                <a16:creationId xmlns:a16="http://schemas.microsoft.com/office/drawing/2014/main" id="{BE3FE1C0-1FC3-47A2-A4D5-02CEB97D5671}"/>
              </a:ext>
            </a:extLst>
          </p:cNvPr>
          <p:cNvSpPr txBox="1">
            <a:spLocks/>
          </p:cNvSpPr>
          <p:nvPr/>
        </p:nvSpPr>
        <p:spPr>
          <a:xfrm>
            <a:off x="2380984" y="4875614"/>
            <a:ext cx="545432" cy="33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환경 설정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 클릭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536D0C6D-2913-4187-868F-676F369B18AA}"/>
              </a:ext>
            </a:extLst>
          </p:cNvPr>
          <p:cNvSpPr/>
          <p:nvPr/>
        </p:nvSpPr>
        <p:spPr>
          <a:xfrm>
            <a:off x="3003883" y="4991328"/>
            <a:ext cx="1149017" cy="3502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 설정 팝업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030391DC-0CAF-4573-B167-3186C982CEC4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578391" y="5341580"/>
            <a:ext cx="1" cy="431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제목 1">
            <a:extLst>
              <a:ext uri="{FF2B5EF4-FFF2-40B4-BE49-F238E27FC236}">
                <a16:creationId xmlns:a16="http://schemas.microsoft.com/office/drawing/2014/main" id="{80137866-4A8E-4E53-8F09-96939C5BD29B}"/>
              </a:ext>
            </a:extLst>
          </p:cNvPr>
          <p:cNvSpPr txBox="1">
            <a:spLocks/>
          </p:cNvSpPr>
          <p:nvPr/>
        </p:nvSpPr>
        <p:spPr>
          <a:xfrm>
            <a:off x="3608233" y="5434857"/>
            <a:ext cx="545432" cy="33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크레딧</a:t>
            </a:r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 클릭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4C48451-CB6F-4096-AD2D-E2161CCDB755}"/>
              </a:ext>
            </a:extLst>
          </p:cNvPr>
          <p:cNvSpPr/>
          <p:nvPr/>
        </p:nvSpPr>
        <p:spPr>
          <a:xfrm>
            <a:off x="3003882" y="5815371"/>
            <a:ext cx="1149015" cy="4101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크레딧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화면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F9C5F722-B6D8-403F-8210-848CB9F57563}"/>
              </a:ext>
            </a:extLst>
          </p:cNvPr>
          <p:cNvCxnSpPr>
            <a:cxnSpLocks/>
            <a:stCxn id="7" idx="2"/>
            <a:endCxn id="124" idx="1"/>
          </p:cNvCxnSpPr>
          <p:nvPr/>
        </p:nvCxnSpPr>
        <p:spPr>
          <a:xfrm rot="16200000" flipH="1">
            <a:off x="1275716" y="3438287"/>
            <a:ext cx="2776182" cy="68015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3F649379-D054-43FC-A589-79018E0BEDFE}"/>
              </a:ext>
            </a:extLst>
          </p:cNvPr>
          <p:cNvCxnSpPr>
            <a:cxnSpLocks/>
            <a:stCxn id="134" idx="1"/>
            <a:endCxn id="7" idx="2"/>
          </p:cNvCxnSpPr>
          <p:nvPr/>
        </p:nvCxnSpPr>
        <p:spPr>
          <a:xfrm rot="10800000">
            <a:off x="2323732" y="2390273"/>
            <a:ext cx="680151" cy="36301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제목 1">
            <a:extLst>
              <a:ext uri="{FF2B5EF4-FFF2-40B4-BE49-F238E27FC236}">
                <a16:creationId xmlns:a16="http://schemas.microsoft.com/office/drawing/2014/main" id="{188C7350-4748-40BA-966A-2B6BB29BAD63}"/>
              </a:ext>
            </a:extLst>
          </p:cNvPr>
          <p:cNvSpPr txBox="1">
            <a:spLocks/>
          </p:cNvSpPr>
          <p:nvPr/>
        </p:nvSpPr>
        <p:spPr>
          <a:xfrm>
            <a:off x="2051014" y="2695588"/>
            <a:ext cx="545432" cy="33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돌아가기 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 클릭</a:t>
            </a:r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BDAB7DDA-0FDE-4120-B536-316E221D5285}"/>
              </a:ext>
            </a:extLst>
          </p:cNvPr>
          <p:cNvCxnSpPr>
            <a:cxnSpLocks/>
            <a:stCxn id="112" idx="3"/>
            <a:endCxn id="7" idx="2"/>
          </p:cNvCxnSpPr>
          <p:nvPr/>
        </p:nvCxnSpPr>
        <p:spPr>
          <a:xfrm flipH="1" flipV="1">
            <a:off x="2323731" y="2390272"/>
            <a:ext cx="1570488" cy="1419510"/>
          </a:xfrm>
          <a:prstGeom prst="bentConnector4">
            <a:avLst>
              <a:gd name="adj1" fmla="val -23047"/>
              <a:gd name="adj2" fmla="val 572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제목 1">
            <a:extLst>
              <a:ext uri="{FF2B5EF4-FFF2-40B4-BE49-F238E27FC236}">
                <a16:creationId xmlns:a16="http://schemas.microsoft.com/office/drawing/2014/main" id="{A2BD2922-AD86-4C60-99DC-9247DB89878A}"/>
              </a:ext>
            </a:extLst>
          </p:cNvPr>
          <p:cNvSpPr txBox="1">
            <a:spLocks/>
          </p:cNvSpPr>
          <p:nvPr/>
        </p:nvSpPr>
        <p:spPr>
          <a:xfrm>
            <a:off x="2391091" y="3540448"/>
            <a:ext cx="545432" cy="33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207281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타이틀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35B0D7-04F8-4F9A-B830-B9798D55BE58}"/>
              </a:ext>
            </a:extLst>
          </p:cNvPr>
          <p:cNvGrpSpPr/>
          <p:nvPr/>
        </p:nvGrpSpPr>
        <p:grpSpPr>
          <a:xfrm>
            <a:off x="356973" y="904349"/>
            <a:ext cx="6481961" cy="4752122"/>
            <a:chOff x="665583" y="1287462"/>
            <a:chExt cx="6481961" cy="47521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84DE1D2-1476-4855-B2CE-762DA5A59320}"/>
                </a:ext>
              </a:extLst>
            </p:cNvPr>
            <p:cNvGrpSpPr/>
            <p:nvPr/>
          </p:nvGrpSpPr>
          <p:grpSpPr>
            <a:xfrm>
              <a:off x="665583" y="1287462"/>
              <a:ext cx="6481961" cy="4643846"/>
              <a:chOff x="665583" y="1287462"/>
              <a:chExt cx="6481961" cy="4643846"/>
            </a:xfrm>
          </p:grpSpPr>
          <p:pic>
            <p:nvPicPr>
              <p:cNvPr id="1026" name="Picture 2" descr="https://lh7-us.googleusercontent.com/qBfz9zp6WsiJoDyxOmDKIgtNjSdlYwRm34gcWfwrqLFU9CyAguA3nqBGijyKix5v6ofJRnP7CGLlzqYp4PvP7T0RooekLJmnqam7vccQGeUuaUcxhpp7FDFXB2wakflqsJHLCeLWxzQBZ_GHUtTN9CVA6w=s2048">
                <a:extLst>
                  <a:ext uri="{FF2B5EF4-FFF2-40B4-BE49-F238E27FC236}">
                    <a16:creationId xmlns:a16="http://schemas.microsoft.com/office/drawing/2014/main" id="{DD055FA7-0AE2-480D-B74E-D356E5F6BD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307"/>
              <a:stretch/>
            </p:blipFill>
            <p:spPr bwMode="auto">
              <a:xfrm>
                <a:off x="665583" y="1287462"/>
                <a:ext cx="6481961" cy="43703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s://lh7-us.googleusercontent.com/ci0cftDhrFqxgo71VWxnFNEg5L9_2xFSrGT905f9Ht6hbhnnhSRpoF0EdhMY5KNzicQqqJ5o9W9U2_UUHDah8MZFI6vJ2jDTNNiv6y3LRiyuRlnqwJ_gVZWhjAyuk2qUSndQjt0Zf8EMZTM3CRnq-46PQg=s2048">
                <a:extLst>
                  <a:ext uri="{FF2B5EF4-FFF2-40B4-BE49-F238E27FC236}">
                    <a16:creationId xmlns:a16="http://schemas.microsoft.com/office/drawing/2014/main" id="{8D895751-4F37-4202-AADA-C4E4643A1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5027" y="4846637"/>
                <a:ext cx="1743075" cy="723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2F1773A3-0AFA-4CB3-9684-7BAB1FBAD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420" y="4392425"/>
                <a:ext cx="1349102" cy="15388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 </a:t>
                </a:r>
                <a:br>
                  <a:rPr kumimoji="0" lang="ko-KR" altLang="ko-KR" sz="4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</a:br>
                <a:endPara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212121"/>
                    </a:solidFill>
                    <a:effectLst/>
                    <a:latin typeface="Comic Sans MS" panose="030F0702030302020204" pitchFamily="66" charset="0"/>
                  </a:rPr>
                  <a:t>Guest</a:t>
                </a:r>
                <a:r>
                  <a:rPr kumimoji="0" lang="ko-KR" altLang="ko-KR" sz="1400" b="0" i="0" u="none" strike="noStrike" cap="none" normalizeH="0" baseline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latin typeface="Comic Sans MS" panose="030F0702030302020204" pitchFamily="66" charset="0"/>
                  </a:rPr>
                  <a:t> </a:t>
                </a:r>
                <a:r>
                  <a:rPr kumimoji="0" lang="ko-KR" altLang="ko-KR" sz="1400" b="0" i="0" u="none" strike="noStrike" cap="none" normalizeH="0" baseline="0" dirty="0" err="1">
                    <a:ln>
                      <a:noFill/>
                    </a:ln>
                    <a:solidFill>
                      <a:srgbClr val="212121"/>
                    </a:solidFill>
                    <a:effectLst/>
                    <a:latin typeface="Comic Sans MS" panose="030F0702030302020204" pitchFamily="66" charset="0"/>
                  </a:rPr>
                  <a:t>Login</a:t>
                </a:r>
                <a:endParaRPr kumimoji="0" lang="ko-KR" altLang="ko-KR" sz="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</a:br>
                <a:endPara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1EB86F-3722-46B0-91E1-51ED4772E782}"/>
                </a:ext>
              </a:extLst>
            </p:cNvPr>
            <p:cNvSpPr/>
            <p:nvPr/>
          </p:nvSpPr>
          <p:spPr>
            <a:xfrm>
              <a:off x="762000" y="5208587"/>
              <a:ext cx="84963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>
                  <a:solidFill>
                    <a:srgbClr val="212121"/>
                  </a:solidFill>
                  <a:latin typeface="Comic Sans MS" panose="030F0702030302020204" pitchFamily="66" charset="0"/>
                </a:rPr>
                <a:t>v.1.1.1</a:t>
              </a:r>
              <a:endParaRPr lang="en-US" altLang="ko-KR" sz="1600" b="0">
                <a:effectLst/>
              </a:endParaRPr>
            </a:p>
            <a:p>
              <a:br>
                <a:rPr lang="en-US" altLang="ko-KR" sz="1600" dirty="0"/>
              </a:br>
              <a:endParaRPr lang="ko-KR" altLang="en-US" sz="160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95D6A52-9B5F-4E04-850D-BB8ECF6B7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565772"/>
              </p:ext>
            </p:extLst>
          </p:nvPr>
        </p:nvGraphicFramePr>
        <p:xfrm>
          <a:off x="7046139" y="2213242"/>
          <a:ext cx="4965469" cy="1752600"/>
        </p:xfrm>
        <a:graphic>
          <a:graphicData uri="http://schemas.openxmlformats.org/drawingml/2006/table">
            <a:tbl>
              <a:tblPr/>
              <a:tblGrid>
                <a:gridCol w="443232">
                  <a:extLst>
                    <a:ext uri="{9D8B030D-6E8A-4147-A177-3AD203B41FA5}">
                      <a16:colId xmlns:a16="http://schemas.microsoft.com/office/drawing/2014/main" val="849386973"/>
                    </a:ext>
                  </a:extLst>
                </a:gridCol>
                <a:gridCol w="839756">
                  <a:extLst>
                    <a:ext uri="{9D8B030D-6E8A-4147-A177-3AD203B41FA5}">
                      <a16:colId xmlns:a16="http://schemas.microsoft.com/office/drawing/2014/main" val="1054063231"/>
                    </a:ext>
                  </a:extLst>
                </a:gridCol>
                <a:gridCol w="603379">
                  <a:extLst>
                    <a:ext uri="{9D8B030D-6E8A-4147-A177-3AD203B41FA5}">
                      <a16:colId xmlns:a16="http://schemas.microsoft.com/office/drawing/2014/main" val="2520273869"/>
                    </a:ext>
                  </a:extLst>
                </a:gridCol>
                <a:gridCol w="1470799">
                  <a:extLst>
                    <a:ext uri="{9D8B030D-6E8A-4147-A177-3AD203B41FA5}">
                      <a16:colId xmlns:a16="http://schemas.microsoft.com/office/drawing/2014/main" val="2996912516"/>
                    </a:ext>
                  </a:extLst>
                </a:gridCol>
                <a:gridCol w="1608303">
                  <a:extLst>
                    <a:ext uri="{9D8B030D-6E8A-4147-A177-3AD203B41FA5}">
                      <a16:colId xmlns:a16="http://schemas.microsoft.com/office/drawing/2014/main" val="2921102630"/>
                    </a:ext>
                  </a:extLst>
                </a:gridCol>
              </a:tblGrid>
              <a:tr h="2421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이름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설명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규격</a:t>
                      </a: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내용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26464"/>
                  </a:ext>
                </a:extLst>
              </a:tr>
              <a:tr h="3316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타이틀 로고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이미지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타이틀 이미지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73917"/>
                  </a:ext>
                </a:extLst>
              </a:tr>
              <a:tr h="317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타이틀 배경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이미지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배경 이미지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91887"/>
                  </a:ext>
                </a:extLst>
              </a:tr>
              <a:tr h="3148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로그인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메인 로비로 이동 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324105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버전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현재 게임의 버전을 표시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85968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0FC2BA18-FA19-484F-8ED5-65A25C6D9821}"/>
              </a:ext>
            </a:extLst>
          </p:cNvPr>
          <p:cNvSpPr/>
          <p:nvPr/>
        </p:nvSpPr>
        <p:spPr>
          <a:xfrm>
            <a:off x="672931" y="1486848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0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14AABF-2AB7-422B-AACD-ECCD136F77BA}"/>
              </a:ext>
            </a:extLst>
          </p:cNvPr>
          <p:cNvSpPr/>
          <p:nvPr/>
        </p:nvSpPr>
        <p:spPr>
          <a:xfrm>
            <a:off x="6489534" y="1008697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0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239B171-F64C-4933-958B-147E5CC1A7C8}"/>
              </a:ext>
            </a:extLst>
          </p:cNvPr>
          <p:cNvSpPr txBox="1">
            <a:spLocks/>
          </p:cNvSpPr>
          <p:nvPr/>
        </p:nvSpPr>
        <p:spPr>
          <a:xfrm>
            <a:off x="356973" y="5849303"/>
            <a:ext cx="11526416" cy="567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※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정식 버전에서는 로그인에 필요한 화면을 추가 제작 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회원가입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비밀번호 찾기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구글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애플 로그인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따른 유저 정보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관리가 필요 </a:t>
            </a:r>
            <a:endParaRPr lang="en-US" altLang="ko-KR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80482F-0CF1-491E-B6D8-AEA711F35DE2}"/>
              </a:ext>
            </a:extLst>
          </p:cNvPr>
          <p:cNvSpPr/>
          <p:nvPr/>
        </p:nvSpPr>
        <p:spPr>
          <a:xfrm>
            <a:off x="2846536" y="4463524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B7731E7-C582-4EB7-BC56-9CC11B05BD1A}"/>
              </a:ext>
            </a:extLst>
          </p:cNvPr>
          <p:cNvSpPr/>
          <p:nvPr/>
        </p:nvSpPr>
        <p:spPr>
          <a:xfrm>
            <a:off x="417597" y="4729058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63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7CAAE4F-8C20-47E2-946C-D8078A486DEA}"/>
              </a:ext>
            </a:extLst>
          </p:cNvPr>
          <p:cNvSpPr/>
          <p:nvPr/>
        </p:nvSpPr>
        <p:spPr>
          <a:xfrm>
            <a:off x="356973" y="907789"/>
            <a:ext cx="6484985" cy="43620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82AFCBE-D6E9-46E3-B32E-9E78F135FB00}"/>
              </a:ext>
            </a:extLst>
          </p:cNvPr>
          <p:cNvSpPr/>
          <p:nvPr/>
        </p:nvSpPr>
        <p:spPr>
          <a:xfrm>
            <a:off x="348444" y="904407"/>
            <a:ext cx="773664" cy="742063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trike="sngStrike" dirty="0" err="1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내정보</a:t>
            </a:r>
            <a:endParaRPr lang="ko-KR" altLang="en-US" sz="1000" strike="sngStrike" dirty="0">
              <a:solidFill>
                <a:schemeClr val="accent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64612"/>
            <a:ext cx="11526416" cy="56737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로비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95D6A52-9B5F-4E04-850D-BB8ECF6B7B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46139" y="1091640"/>
          <a:ext cx="4965468" cy="2827020"/>
        </p:xfrm>
        <a:graphic>
          <a:graphicData uri="http://schemas.openxmlformats.org/drawingml/2006/table">
            <a:tbl>
              <a:tblPr/>
              <a:tblGrid>
                <a:gridCol w="450036">
                  <a:extLst>
                    <a:ext uri="{9D8B030D-6E8A-4147-A177-3AD203B41FA5}">
                      <a16:colId xmlns:a16="http://schemas.microsoft.com/office/drawing/2014/main" val="849386973"/>
                    </a:ext>
                  </a:extLst>
                </a:gridCol>
                <a:gridCol w="1054267">
                  <a:extLst>
                    <a:ext uri="{9D8B030D-6E8A-4147-A177-3AD203B41FA5}">
                      <a16:colId xmlns:a16="http://schemas.microsoft.com/office/drawing/2014/main" val="1054063231"/>
                    </a:ext>
                  </a:extLst>
                </a:gridCol>
                <a:gridCol w="641684">
                  <a:extLst>
                    <a:ext uri="{9D8B030D-6E8A-4147-A177-3AD203B41FA5}">
                      <a16:colId xmlns:a16="http://schemas.microsoft.com/office/drawing/2014/main" val="2520273869"/>
                    </a:ext>
                  </a:extLst>
                </a:gridCol>
                <a:gridCol w="1355558">
                  <a:extLst>
                    <a:ext uri="{9D8B030D-6E8A-4147-A177-3AD203B41FA5}">
                      <a16:colId xmlns:a16="http://schemas.microsoft.com/office/drawing/2014/main" val="2996912516"/>
                    </a:ext>
                  </a:extLst>
                </a:gridCol>
                <a:gridCol w="844216">
                  <a:extLst>
                    <a:ext uri="{9D8B030D-6E8A-4147-A177-3AD203B41FA5}">
                      <a16:colId xmlns:a16="http://schemas.microsoft.com/office/drawing/2014/main" val="2921102630"/>
                    </a:ext>
                  </a:extLst>
                </a:gridCol>
                <a:gridCol w="619707">
                  <a:extLst>
                    <a:ext uri="{9D8B030D-6E8A-4147-A177-3AD203B41FA5}">
                      <a16:colId xmlns:a16="http://schemas.microsoft.com/office/drawing/2014/main" val="1663791980"/>
                    </a:ext>
                  </a:extLst>
                </a:gridCol>
              </a:tblGrid>
              <a:tr h="2421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이름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설명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규격</a:t>
                      </a:r>
                      <a:r>
                        <a:rPr lang="en-US" altLang="ko-KR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내용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26464"/>
                  </a:ext>
                </a:extLst>
              </a:tr>
              <a:tr h="3316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닉네임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플레이어 닉네임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73917"/>
                  </a:ext>
                </a:extLst>
              </a:tr>
              <a:tr h="317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플레이어 캐릭터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이미지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현재 선택된 캐릭터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91887"/>
                  </a:ext>
                </a:extLst>
              </a:tr>
              <a:tr h="3148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캐릭터 선택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캐릭터 선택 화면 이동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324105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endParaRPr lang="ko-KR" altLang="en-US" sz="105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시작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모드 선택 화면 이동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85968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상점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상점 화면 이동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72206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환경 설정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버튼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환경 설정 화면 이동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673421"/>
                  </a:ext>
                </a:extLst>
              </a:tr>
              <a:tr h="2876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무료 재화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텍스트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보유중인 무료 재화 값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*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108171"/>
                  </a:ext>
                </a:extLst>
              </a:tr>
            </a:tbl>
          </a:graphicData>
        </a:graphic>
      </p:graphicFrame>
      <p:sp>
        <p:nvSpPr>
          <p:cNvPr id="19" name="제목 1">
            <a:extLst>
              <a:ext uri="{FF2B5EF4-FFF2-40B4-BE49-F238E27FC236}">
                <a16:creationId xmlns:a16="http://schemas.microsoft.com/office/drawing/2014/main" id="{1239B171-F64C-4933-958B-147E5CC1A7C8}"/>
              </a:ext>
            </a:extLst>
          </p:cNvPr>
          <p:cNvSpPr txBox="1">
            <a:spLocks/>
          </p:cNvSpPr>
          <p:nvPr/>
        </p:nvSpPr>
        <p:spPr>
          <a:xfrm>
            <a:off x="356973" y="5849303"/>
            <a:ext cx="11526416" cy="567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※ </a:t>
            </a:r>
            <a:r>
              <a:rPr lang="ko-KR" altLang="en-US" sz="11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텀블벅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버전에서 닉네임은 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“GUEST”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통일 </a:t>
            </a:r>
            <a:r>
              <a:rPr lang="en-US" altLang="ko-KR" sz="11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 or </a:t>
            </a:r>
            <a:r>
              <a:rPr lang="ko-KR" altLang="en-US" sz="11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닉네임 설정 페이지 제작 필요 </a:t>
            </a:r>
            <a:r>
              <a:rPr lang="en-US" altLang="ko-KR" sz="11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CB6CDCE-C6EF-466B-A03D-AEBF182C3B64}"/>
              </a:ext>
            </a:extLst>
          </p:cNvPr>
          <p:cNvSpPr/>
          <p:nvPr/>
        </p:nvSpPr>
        <p:spPr>
          <a:xfrm>
            <a:off x="4743450" y="4524375"/>
            <a:ext cx="2098508" cy="738414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시작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9BCC1BB-183F-49FF-ADAC-43D98939F0C2}"/>
              </a:ext>
            </a:extLst>
          </p:cNvPr>
          <p:cNvSpPr/>
          <p:nvPr/>
        </p:nvSpPr>
        <p:spPr>
          <a:xfrm>
            <a:off x="6305550" y="907789"/>
            <a:ext cx="536408" cy="460868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B5A5132-BB75-4650-AF2B-EA09EF82565F}"/>
              </a:ext>
            </a:extLst>
          </p:cNvPr>
          <p:cNvSpPr/>
          <p:nvPr/>
        </p:nvSpPr>
        <p:spPr>
          <a:xfrm>
            <a:off x="3047980" y="2255840"/>
            <a:ext cx="1102970" cy="1665928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선택된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이미지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D6CD4B6-B3F3-4F4C-ABDF-E3BE02386379}"/>
              </a:ext>
            </a:extLst>
          </p:cNvPr>
          <p:cNvSpPr/>
          <p:nvPr/>
        </p:nvSpPr>
        <p:spPr>
          <a:xfrm>
            <a:off x="1123949" y="907790"/>
            <a:ext cx="773664" cy="39087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무료재화</a:t>
            </a:r>
            <a:endParaRPr lang="ko-KR" altLang="en-US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ACD4C43-12E8-4411-9E5E-7DC31184638A}"/>
              </a:ext>
            </a:extLst>
          </p:cNvPr>
          <p:cNvSpPr/>
          <p:nvPr/>
        </p:nvSpPr>
        <p:spPr>
          <a:xfrm>
            <a:off x="1874882" y="905676"/>
            <a:ext cx="773664" cy="39087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trike="sngStrike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유료재화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F80A7E4-E8A7-49AA-B6F1-8178DDED3D62}"/>
              </a:ext>
            </a:extLst>
          </p:cNvPr>
          <p:cNvSpPr/>
          <p:nvPr/>
        </p:nvSpPr>
        <p:spPr>
          <a:xfrm>
            <a:off x="3047980" y="3921768"/>
            <a:ext cx="1102970" cy="345793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닉네임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915C189-8159-4589-90FA-C23735EA7A41}"/>
              </a:ext>
            </a:extLst>
          </p:cNvPr>
          <p:cNvSpPr/>
          <p:nvPr/>
        </p:nvSpPr>
        <p:spPr>
          <a:xfrm>
            <a:off x="348444" y="4524375"/>
            <a:ext cx="773664" cy="742063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상점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BB83D1E-2F67-47AF-AB8F-567F89C59A7D}"/>
              </a:ext>
            </a:extLst>
          </p:cNvPr>
          <p:cNvSpPr/>
          <p:nvPr/>
        </p:nvSpPr>
        <p:spPr>
          <a:xfrm>
            <a:off x="5769142" y="905675"/>
            <a:ext cx="536408" cy="466230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trike="sngStrike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친구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5365253-ACE2-4E1E-ADE3-E17C23652005}"/>
              </a:ext>
            </a:extLst>
          </p:cNvPr>
          <p:cNvSpPr/>
          <p:nvPr/>
        </p:nvSpPr>
        <p:spPr>
          <a:xfrm>
            <a:off x="348444" y="3258308"/>
            <a:ext cx="536408" cy="466230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trike="sngStrike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비밀</a:t>
            </a:r>
            <a:endParaRPr lang="en-US" altLang="ko-KR" sz="1000" strike="sngStrike" dirty="0">
              <a:solidFill>
                <a:schemeClr val="accent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strike="sngStrike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레시피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C0A337F-6303-4A3F-A783-5CB50798FCC0}"/>
              </a:ext>
            </a:extLst>
          </p:cNvPr>
          <p:cNvSpPr/>
          <p:nvPr/>
        </p:nvSpPr>
        <p:spPr>
          <a:xfrm>
            <a:off x="348443" y="2801660"/>
            <a:ext cx="536409" cy="466231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</a:t>
            </a:r>
            <a:endParaRPr lang="en-US" altLang="ko-KR" sz="1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73DC09E-A8F2-4C95-B834-525C34FC653F}"/>
              </a:ext>
            </a:extLst>
          </p:cNvPr>
          <p:cNvCxnSpPr>
            <a:cxnSpLocks/>
          </p:cNvCxnSpPr>
          <p:nvPr/>
        </p:nvCxnSpPr>
        <p:spPr>
          <a:xfrm>
            <a:off x="6873268" y="5269820"/>
            <a:ext cx="1158721" cy="15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C540692-1BD2-4AD5-981C-32B19F315D8D}"/>
              </a:ext>
            </a:extLst>
          </p:cNvPr>
          <p:cNvSpPr/>
          <p:nvPr/>
        </p:nvSpPr>
        <p:spPr>
          <a:xfrm>
            <a:off x="1090848" y="863532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A8247AE-B0A3-4F9E-8B53-16198E61BFBA}"/>
              </a:ext>
            </a:extLst>
          </p:cNvPr>
          <p:cNvSpPr/>
          <p:nvPr/>
        </p:nvSpPr>
        <p:spPr>
          <a:xfrm>
            <a:off x="6302245" y="857446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5951719-3A63-4EA7-A7D4-F63490D4D549}"/>
              </a:ext>
            </a:extLst>
          </p:cNvPr>
          <p:cNvSpPr/>
          <p:nvPr/>
        </p:nvSpPr>
        <p:spPr>
          <a:xfrm>
            <a:off x="325663" y="2714698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6E67C23-75E6-4F59-9A60-9CDEF5F40910}"/>
              </a:ext>
            </a:extLst>
          </p:cNvPr>
          <p:cNvSpPr/>
          <p:nvPr/>
        </p:nvSpPr>
        <p:spPr>
          <a:xfrm>
            <a:off x="3047980" y="2200340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8274A1B-C26C-428C-819D-485A6A438F74}"/>
              </a:ext>
            </a:extLst>
          </p:cNvPr>
          <p:cNvSpPr/>
          <p:nvPr/>
        </p:nvSpPr>
        <p:spPr>
          <a:xfrm>
            <a:off x="3039451" y="3880852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84E91B1-E1DF-42A5-B082-1FD4F85B5901}"/>
              </a:ext>
            </a:extLst>
          </p:cNvPr>
          <p:cNvSpPr/>
          <p:nvPr/>
        </p:nvSpPr>
        <p:spPr>
          <a:xfrm>
            <a:off x="343084" y="4502589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2A21BEF-BD6D-4A62-A8ED-A7BEFB049B8C}"/>
              </a:ext>
            </a:extLst>
          </p:cNvPr>
          <p:cNvSpPr/>
          <p:nvPr/>
        </p:nvSpPr>
        <p:spPr>
          <a:xfrm>
            <a:off x="4734921" y="4482221"/>
            <a:ext cx="205274" cy="1928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sz="1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2200544F-A0A9-4C21-B313-DC9FDA1BAB26}"/>
              </a:ext>
            </a:extLst>
          </p:cNvPr>
          <p:cNvSpPr txBox="1">
            <a:spLocks/>
          </p:cNvSpPr>
          <p:nvPr/>
        </p:nvSpPr>
        <p:spPr>
          <a:xfrm>
            <a:off x="7802665" y="6515382"/>
            <a:ext cx="4215263" cy="203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예시 </a:t>
            </a:r>
            <a:r>
              <a:rPr lang="ko-KR" altLang="en-US" sz="1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목업</a:t>
            </a:r>
            <a:endParaRPr lang="en-US" altLang="ko-KR" sz="1000" dirty="0">
              <a:solidFill>
                <a:schemeClr val="accent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07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1184704192611360838/1194312194284859414/UI_ver1.0.pptx_2.png?ex=65afe4e8&amp;is=659d6fe8&amp;hm=5b34b183e6461e4c40ae82db4ff02c01bbeb6c97401db5c9c357fa964c1a26fe&amp;">
            <a:extLst>
              <a:ext uri="{FF2B5EF4-FFF2-40B4-BE49-F238E27FC236}">
                <a16:creationId xmlns:a16="http://schemas.microsoft.com/office/drawing/2014/main" id="{B9E452C7-3E35-4B2A-A7DF-83D052B9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14D6155-8C43-4EB7-8987-6D5042CE0C30}"/>
              </a:ext>
            </a:extLst>
          </p:cNvPr>
          <p:cNvSpPr txBox="1">
            <a:spLocks/>
          </p:cNvSpPr>
          <p:nvPr/>
        </p:nvSpPr>
        <p:spPr>
          <a:xfrm>
            <a:off x="665585" y="64612"/>
            <a:ext cx="11526416" cy="5673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 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A33295-A1A3-453C-A0BC-0A7A455AB511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34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 txBox="1">
            <a:spLocks/>
          </p:cNvSpPr>
          <p:nvPr/>
        </p:nvSpPr>
        <p:spPr>
          <a:xfrm>
            <a:off x="665585" y="64612"/>
            <a:ext cx="11526416" cy="5673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선택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정보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7-us.googleusercontent.com/UK0MvajeTbw4HF24WDcb3hfmEIi9a6WADO8NoM8slAqzA36qgxFCoLVW9-7QkKfjSo_EEGzyLqXLlLhuh9QF8iiFMlooyLwhcg2y_p_H6ZTlSO3S7arjC1ipdFlcmJcS5uiDFhGgPp-br1s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0" y="652532"/>
            <a:ext cx="718185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9281" y="750498"/>
            <a:ext cx="156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캐릭터 선택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2" y="614732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064" y="1119830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0479" y="1101888"/>
            <a:ext cx="3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846717" y="1158480"/>
            <a:ext cx="1190445" cy="117927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hyun\Pictures\작업\새 폴더 (4)\다운로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r="24370"/>
          <a:stretch/>
        </p:blipFill>
        <p:spPr bwMode="auto">
          <a:xfrm>
            <a:off x="3692107" y="1182136"/>
            <a:ext cx="327803" cy="3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61849" y="631984"/>
            <a:ext cx="4730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 err="1"/>
              <a:t>뒤로가기</a:t>
            </a:r>
            <a:r>
              <a:rPr lang="ko-KR" altLang="en-US" sz="1000" dirty="0"/>
              <a:t> 버튼</a:t>
            </a:r>
            <a:endParaRPr lang="en-US" altLang="ko-KR" sz="1000" dirty="0"/>
          </a:p>
          <a:p>
            <a:pPr lvl="1"/>
            <a:r>
              <a:rPr lang="en-US" altLang="ko-KR" sz="1000" dirty="0"/>
              <a:t>(a) </a:t>
            </a:r>
            <a:r>
              <a:rPr lang="ko-KR" altLang="en-US" sz="1000" dirty="0"/>
              <a:t>기능</a:t>
            </a:r>
            <a:r>
              <a:rPr lang="en-US" altLang="ko-KR" sz="1000" dirty="0"/>
              <a:t>: </a:t>
            </a:r>
            <a:r>
              <a:rPr lang="ko-KR" altLang="en-US" sz="1000" dirty="0"/>
              <a:t>메인 로비로 이동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3482" y="1166487"/>
            <a:ext cx="4730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(2)  </a:t>
            </a:r>
            <a:r>
              <a:rPr lang="ko-KR" altLang="en-US" sz="1000" dirty="0"/>
              <a:t>캐릭터 선택 슬롯</a:t>
            </a:r>
            <a:endParaRPr lang="en-US" altLang="ko-KR" sz="1000" dirty="0"/>
          </a:p>
          <a:p>
            <a:pPr marL="685800" lvl="1" indent="-228600">
              <a:buAutoNum type="alphaLcParenBoth"/>
            </a:pPr>
            <a:r>
              <a:rPr lang="ko-KR" altLang="en-US" sz="1000" dirty="0"/>
              <a:t>기능</a:t>
            </a:r>
            <a:r>
              <a:rPr lang="en-US" altLang="ko-KR" sz="1000" dirty="0"/>
              <a:t>: </a:t>
            </a:r>
            <a:r>
              <a:rPr lang="ko-KR" altLang="en-US" sz="1000" dirty="0"/>
              <a:t>캐릭터를 선택하는 슬롯</a:t>
            </a:r>
            <a:endParaRPr lang="en-US" altLang="ko-KR" sz="1000" dirty="0"/>
          </a:p>
        </p:txBody>
      </p:sp>
      <p:pic>
        <p:nvPicPr>
          <p:cNvPr id="1029" name="Picture 5" descr="C:\Users\hyun\Pictures\작업\새 폴더 (4)\그림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525" y="3442308"/>
            <a:ext cx="932796" cy="9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631137" y="3425056"/>
            <a:ext cx="29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48774" y="3504078"/>
            <a:ext cx="3459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(</a:t>
            </a:r>
            <a:r>
              <a:rPr lang="ko-KR" altLang="en-US" sz="1000" dirty="0"/>
              <a:t>가</a:t>
            </a:r>
            <a:r>
              <a:rPr lang="en-US" altLang="ko-KR" sz="1000" dirty="0"/>
              <a:t>) </a:t>
            </a:r>
            <a:r>
              <a:rPr lang="ko-KR" altLang="en-US" sz="1000" dirty="0"/>
              <a:t>캐릭터 선택 표시</a:t>
            </a:r>
            <a:r>
              <a:rPr lang="en-US" altLang="ko-KR" sz="1000" dirty="0"/>
              <a:t>: </a:t>
            </a:r>
            <a:r>
              <a:rPr lang="ko-KR" altLang="en-US" sz="1000" dirty="0"/>
              <a:t>테두리의 색상 변경을 통해 유저가 선택한 캐릭터를 표시</a:t>
            </a:r>
            <a:endParaRPr lang="en-US" altLang="ko-KR" sz="1000" dirty="0"/>
          </a:p>
          <a:p>
            <a:pPr lvl="1"/>
            <a:endParaRPr lang="en-US" altLang="ko-KR" sz="1000" dirty="0"/>
          </a:p>
          <a:p>
            <a:pPr lvl="1"/>
            <a:r>
              <a:rPr lang="en-US" altLang="ko-KR" sz="1000" dirty="0"/>
              <a:t>(</a:t>
            </a:r>
            <a:r>
              <a:rPr lang="ko-KR" altLang="en-US" sz="1000" dirty="0"/>
              <a:t>나</a:t>
            </a:r>
            <a:r>
              <a:rPr lang="en-US" altLang="ko-KR" sz="1000" dirty="0"/>
              <a:t>) </a:t>
            </a:r>
            <a:r>
              <a:rPr lang="ko-KR" altLang="en-US" sz="1000" dirty="0" err="1"/>
              <a:t>사용중</a:t>
            </a:r>
            <a:r>
              <a:rPr lang="ko-KR" altLang="en-US" sz="1000" dirty="0"/>
              <a:t> 마크</a:t>
            </a:r>
            <a:r>
              <a:rPr lang="en-US" altLang="ko-KR" sz="1000" dirty="0"/>
              <a:t>: </a:t>
            </a:r>
            <a:r>
              <a:rPr lang="ko-KR" altLang="en-US" sz="1000" dirty="0"/>
              <a:t>사용 중인 캐릭터를 표시</a:t>
            </a:r>
            <a:endParaRPr lang="en-US" altLang="ko-KR" sz="1000" dirty="0"/>
          </a:p>
          <a:p>
            <a:pPr lvl="1"/>
            <a:endParaRPr lang="en-US" altLang="ko-KR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7642996" y="3446587"/>
            <a:ext cx="453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가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52887" y="3642365"/>
            <a:ext cx="453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나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93482" y="3178835"/>
            <a:ext cx="39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(c) </a:t>
            </a:r>
            <a:r>
              <a:rPr lang="ko-KR" altLang="en-US" sz="1000" dirty="0"/>
              <a:t>해금상태의</a:t>
            </a:r>
            <a:r>
              <a:rPr lang="en-US" altLang="ko-KR" sz="1000" dirty="0"/>
              <a:t> </a:t>
            </a:r>
            <a:r>
              <a:rPr lang="ko-KR" altLang="en-US" sz="1000" dirty="0"/>
              <a:t>캐릭터 슬롯 구성 요소</a:t>
            </a:r>
            <a:r>
              <a:rPr lang="en-US" altLang="ko-KR" sz="1000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93482" y="1564626"/>
            <a:ext cx="39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(b) </a:t>
            </a:r>
            <a:r>
              <a:rPr lang="ko-KR" altLang="en-US" sz="1000" dirty="0"/>
              <a:t>캐릭터 상태에 따른 캐릭터 슬롯 표시 방법</a:t>
            </a:r>
            <a:endParaRPr lang="en-US" altLang="ko-KR" sz="1000" dirty="0"/>
          </a:p>
        </p:txBody>
      </p:sp>
      <p:pic>
        <p:nvPicPr>
          <p:cNvPr id="26" name="Picture 5" descr="C:\Users\hyun\Pictures\작업\새 폴더 (4)\그림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28" y="1867730"/>
            <a:ext cx="932796" cy="9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634940" y="1850478"/>
            <a:ext cx="29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63475" y="2817850"/>
            <a:ext cx="1831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&lt;</a:t>
            </a:r>
            <a:r>
              <a:rPr lang="ko-KR" altLang="en-US" sz="1000" dirty="0"/>
              <a:t>해금 상태</a:t>
            </a:r>
            <a:r>
              <a:rPr lang="en-US" altLang="ko-KR" sz="1000" dirty="0"/>
              <a:t>&gt;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252751" y="1877771"/>
            <a:ext cx="971818" cy="930014"/>
            <a:chOff x="9252751" y="1877771"/>
            <a:chExt cx="971818" cy="930014"/>
          </a:xfrm>
        </p:grpSpPr>
        <p:pic>
          <p:nvPicPr>
            <p:cNvPr id="29" name="Picture 2" descr="https://lh7-us.googleusercontent.com/UK0MvajeTbw4HF24WDcb3hfmEIi9a6WADO8NoM8slAqzA36qgxFCoLVW9-7QkKfjSo_EEGzyLqXLlLhuh9QF8iiFMlooyLwhcg2y_p_H6ZTlSO3S7arjC1ipdFlcmJcS5uiDFhGgPp-br1s=s204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2" t="11858" r="44307" b="58509"/>
            <a:stretch/>
          </p:blipFill>
          <p:spPr bwMode="auto">
            <a:xfrm>
              <a:off x="9252751" y="1877771"/>
              <a:ext cx="934925" cy="930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9261379" y="1900519"/>
              <a:ext cx="926297" cy="9072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4" descr="C:\Users\hyun\Pictures\작업\새 폴더 (4)\다운로드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3" r="24370"/>
            <a:stretch/>
          </p:blipFill>
          <p:spPr bwMode="auto">
            <a:xfrm>
              <a:off x="9943382" y="1907484"/>
              <a:ext cx="281187" cy="31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8766275" y="2815398"/>
            <a:ext cx="1831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&lt;</a:t>
            </a:r>
            <a:r>
              <a:rPr lang="ko-KR" altLang="en-US" sz="1000" dirty="0"/>
              <a:t>잠김 상태</a:t>
            </a:r>
            <a:r>
              <a:rPr lang="en-US" altLang="ko-KR" sz="1000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1723" y="4581692"/>
            <a:ext cx="39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(d) </a:t>
            </a:r>
            <a:r>
              <a:rPr lang="ko-KR" altLang="en-US" sz="1000" dirty="0"/>
              <a:t>잠김 상태의</a:t>
            </a:r>
            <a:r>
              <a:rPr lang="en-US" altLang="ko-KR" sz="1000" dirty="0"/>
              <a:t> </a:t>
            </a:r>
            <a:r>
              <a:rPr lang="ko-KR" altLang="en-US" sz="1000" dirty="0"/>
              <a:t>캐릭터 슬롯 구성 요소</a:t>
            </a:r>
            <a:r>
              <a:rPr lang="en-US" altLang="ko-KR" sz="1000" dirty="0"/>
              <a:t> 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8071394" y="4827913"/>
            <a:ext cx="971818" cy="930014"/>
            <a:chOff x="9252751" y="1877771"/>
            <a:chExt cx="971818" cy="930014"/>
          </a:xfrm>
        </p:grpSpPr>
        <p:pic>
          <p:nvPicPr>
            <p:cNvPr id="38" name="Picture 2" descr="https://lh7-us.googleusercontent.com/UK0MvajeTbw4HF24WDcb3hfmEIi9a6WADO8NoM8slAqzA36qgxFCoLVW9-7QkKfjSo_EEGzyLqXLlLhuh9QF8iiFMlooyLwhcg2y_p_H6ZTlSO3S7arjC1ipdFlcmJcS5uiDFhGgPp-br1s=s204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2" t="11858" r="44307" b="58509"/>
            <a:stretch/>
          </p:blipFill>
          <p:spPr bwMode="auto">
            <a:xfrm>
              <a:off x="9252751" y="1877771"/>
              <a:ext cx="934925" cy="930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9261379" y="1900519"/>
              <a:ext cx="926297" cy="9072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4" descr="C:\Users\hyun\Pictures\작업\새 폴더 (4)\다운로드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3" r="24370"/>
            <a:stretch/>
          </p:blipFill>
          <p:spPr bwMode="auto">
            <a:xfrm>
              <a:off x="9943382" y="1907484"/>
              <a:ext cx="281187" cy="31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/>
          <p:cNvSpPr txBox="1"/>
          <p:nvPr/>
        </p:nvSpPr>
        <p:spPr>
          <a:xfrm>
            <a:off x="7722853" y="4872309"/>
            <a:ext cx="453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가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67155" y="5164863"/>
            <a:ext cx="453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나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96633" y="4872101"/>
            <a:ext cx="345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000" dirty="0"/>
              <a:t>(</a:t>
            </a:r>
            <a:r>
              <a:rPr lang="ko-KR" altLang="en-US" sz="1000" dirty="0"/>
              <a:t>가</a:t>
            </a:r>
            <a:r>
              <a:rPr lang="en-US" altLang="ko-KR" sz="1000" dirty="0"/>
              <a:t>) </a:t>
            </a:r>
            <a:r>
              <a:rPr lang="ko-KR" altLang="en-US" sz="1000" dirty="0"/>
              <a:t>잠김 상태의 캐릭터 이미지를 어둡게 표시</a:t>
            </a:r>
            <a:endParaRPr lang="en-US" altLang="ko-KR" sz="1000" dirty="0"/>
          </a:p>
          <a:p>
            <a:pPr lvl="1"/>
            <a:r>
              <a:rPr lang="en-US" altLang="ko-KR" sz="1000" dirty="0"/>
              <a:t>(</a:t>
            </a:r>
            <a:r>
              <a:rPr lang="ko-KR" altLang="en-US" sz="1000" dirty="0"/>
              <a:t>나</a:t>
            </a:r>
            <a:r>
              <a:rPr lang="en-US" altLang="ko-KR" sz="1000" dirty="0"/>
              <a:t>) </a:t>
            </a:r>
            <a:r>
              <a:rPr lang="ko-KR" altLang="en-US" sz="1000" dirty="0"/>
              <a:t>잠김 마크</a:t>
            </a:r>
            <a:r>
              <a:rPr lang="en-US" altLang="ko-KR" sz="1000" dirty="0"/>
              <a:t>: </a:t>
            </a:r>
            <a:r>
              <a:rPr lang="ko-KR" altLang="en-US" sz="1000" dirty="0"/>
              <a:t>자물쇠 모양의 마크를 표시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17396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 txBox="1">
            <a:spLocks/>
          </p:cNvSpPr>
          <p:nvPr/>
        </p:nvSpPr>
        <p:spPr>
          <a:xfrm>
            <a:off x="665585" y="64612"/>
            <a:ext cx="11526416" cy="5673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선택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정보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7-us.googleusercontent.com/UK0MvajeTbw4HF24WDcb3hfmEIi9a6WADO8NoM8slAqzA36qgxFCoLVW9-7QkKfjSo_EEGzyLqXLlLhuh9QF8iiFMlooyLwhcg2y_p_H6ZTlSO3S7arjC1ipdFlcmJcS5uiDFhGgPp-br1s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0" y="652532"/>
            <a:ext cx="718185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9281" y="733246"/>
            <a:ext cx="156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선택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2848" y="1027675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0479" y="1101888"/>
            <a:ext cx="3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846717" y="1158480"/>
            <a:ext cx="1190445" cy="117927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hyun\Pictures\작업\새 폴더 (4)\다운로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r="24370"/>
          <a:stretch/>
        </p:blipFill>
        <p:spPr bwMode="auto">
          <a:xfrm>
            <a:off x="3692107" y="1182136"/>
            <a:ext cx="327803" cy="3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200266" y="1480648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72077" y="631984"/>
            <a:ext cx="4730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 err="1"/>
              <a:t>탭버튼</a:t>
            </a:r>
            <a:endParaRPr lang="en-US" altLang="ko-KR" sz="1000" dirty="0"/>
          </a:p>
          <a:p>
            <a:pPr lvl="1"/>
            <a:r>
              <a:rPr lang="en-US" altLang="ko-KR" sz="1000" dirty="0"/>
              <a:t>(a) </a:t>
            </a:r>
            <a:r>
              <a:rPr lang="ko-KR" altLang="en-US" sz="1000" dirty="0"/>
              <a:t>기능</a:t>
            </a:r>
            <a:r>
              <a:rPr lang="en-US" altLang="ko-KR" sz="1000" dirty="0"/>
              <a:t>: </a:t>
            </a:r>
            <a:r>
              <a:rPr lang="ko-KR" altLang="en-US" sz="1000" dirty="0"/>
              <a:t>캐릭터 정보 및 스킨으로 </a:t>
            </a:r>
            <a:r>
              <a:rPr lang="en-US" altLang="ko-KR" sz="1000" dirty="0"/>
              <a:t>UI </a:t>
            </a:r>
            <a:r>
              <a:rPr lang="ko-KR" altLang="en-US" sz="1000" dirty="0"/>
              <a:t>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73996" y="1121754"/>
            <a:ext cx="41493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r>
              <a:rPr lang="en-US" altLang="ko-KR" sz="1000" dirty="0"/>
              <a:t>(a) </a:t>
            </a:r>
            <a:r>
              <a:rPr lang="ko-KR" altLang="en-US" sz="1000" dirty="0"/>
              <a:t>캐릭터 이름 표시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CharacterTable</a:t>
            </a:r>
            <a:r>
              <a:rPr lang="ko-KR" altLang="en-US" sz="1000" dirty="0"/>
              <a:t>의 </a:t>
            </a:r>
            <a:r>
              <a:rPr lang="en-US" altLang="ko-KR" sz="1000" dirty="0"/>
              <a:t>Name</a:t>
            </a:r>
            <a:r>
              <a:rPr lang="ko-KR" altLang="en-US" sz="1000" dirty="0"/>
              <a:t>칼럼 값 참조</a:t>
            </a:r>
            <a:endParaRPr lang="en-US" altLang="ko-KR" sz="1000" dirty="0"/>
          </a:p>
          <a:p>
            <a:pPr lvl="1"/>
            <a:endParaRPr lang="en-US" altLang="ko-KR" sz="1000" dirty="0"/>
          </a:p>
          <a:p>
            <a:r>
              <a:rPr lang="en-US" altLang="ko-KR" sz="1000" dirty="0"/>
              <a:t>(b) </a:t>
            </a:r>
            <a:r>
              <a:rPr lang="ko-KR" altLang="en-US" sz="1000" dirty="0"/>
              <a:t>해당 캐릭터의 이미지</a:t>
            </a:r>
            <a:endParaRPr lang="en-US" altLang="ko-KR" sz="1000" dirty="0"/>
          </a:p>
          <a:p>
            <a:r>
              <a:rPr lang="en-US" altLang="ko-KR" sz="1000" dirty="0"/>
              <a:t>(c)  </a:t>
            </a:r>
            <a:r>
              <a:rPr lang="ko-KR" altLang="en-US" sz="1000" dirty="0"/>
              <a:t>캐릭터 스킬 설명</a:t>
            </a:r>
            <a:endParaRPr lang="en-US" altLang="ko-KR" sz="1000" dirty="0"/>
          </a:p>
          <a:p>
            <a:r>
              <a:rPr lang="en-US" altLang="ko-KR" sz="1000" dirty="0"/>
              <a:t>(d)  </a:t>
            </a:r>
            <a:r>
              <a:rPr lang="ko-KR" altLang="en-US" sz="1000" dirty="0"/>
              <a:t>캐릭터 설명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 </a:t>
            </a:r>
            <a:r>
              <a:rPr lang="en-US" altLang="ko-KR" sz="1000" dirty="0" err="1"/>
              <a:t>CharacterTable</a:t>
            </a:r>
            <a:r>
              <a:rPr lang="ko-KR" altLang="en-US" sz="1000" dirty="0"/>
              <a:t>의 </a:t>
            </a:r>
            <a:r>
              <a:rPr lang="en-US" altLang="ko-KR" sz="1000" dirty="0"/>
              <a:t>History</a:t>
            </a:r>
            <a:r>
              <a:rPr lang="ko-KR" altLang="en-US" sz="1000" dirty="0"/>
              <a:t>칼럼 값 참조</a:t>
            </a:r>
            <a:endParaRPr lang="en-US" altLang="ko-KR" sz="1000" dirty="0"/>
          </a:p>
          <a:p>
            <a:pPr lvl="1"/>
            <a:endParaRPr lang="en-US" altLang="ko-KR" sz="1000" dirty="0"/>
          </a:p>
          <a:p>
            <a:pPr marL="228600" indent="-228600">
              <a:buAutoNum type="alphaLcParenBoth" startAt="5"/>
            </a:pPr>
            <a:r>
              <a:rPr lang="ko-KR" altLang="en-US" sz="1000" dirty="0"/>
              <a:t>사용 버튼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18662" y="3102135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(c)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334374" y="3544400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(d)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51243" y="4309275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(e)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06582" y="1038755"/>
            <a:ext cx="42959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(2)  </a:t>
            </a:r>
            <a:r>
              <a:rPr lang="ko-KR" altLang="en-US" sz="1000" dirty="0"/>
              <a:t>해금 상태의 캐릭터 정보 </a:t>
            </a:r>
            <a:r>
              <a:rPr lang="en-US" altLang="ko-KR" sz="1000" dirty="0"/>
              <a:t>UI (</a:t>
            </a:r>
            <a:r>
              <a:rPr lang="ko-KR" altLang="en-US" sz="1000" dirty="0"/>
              <a:t>캐릭터 정보 </a:t>
            </a:r>
            <a:r>
              <a:rPr lang="ko-KR" altLang="en-US" sz="1000" dirty="0" err="1"/>
              <a:t>탭버튼</a:t>
            </a:r>
            <a:r>
              <a:rPr lang="ko-KR" altLang="en-US" sz="1000" dirty="0"/>
              <a:t> 눌렀을 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893935" y="1548896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(a)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64087" y="1917441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(b)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36225" y="2742095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403164" y="2740617"/>
            <a:ext cx="3653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000" dirty="0"/>
              <a:t>사용 중이 아닌 캐릭터를 선택했을 때 출력되는 버튼</a:t>
            </a:r>
            <a:endParaRPr lang="en-US" altLang="ko-KR" sz="1000" dirty="0"/>
          </a:p>
          <a:p>
            <a:pPr lvl="1"/>
            <a:r>
              <a:rPr lang="ko-KR" altLang="en-US" sz="1000" dirty="0"/>
              <a:t>사용 버튼 터치 시 해당 캐릭터를 사용함</a:t>
            </a:r>
            <a:endParaRPr lang="en-US" altLang="ko-KR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7626787" y="3254535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 중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426174" y="3315691"/>
            <a:ext cx="3352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000" dirty="0"/>
              <a:t>사용 중인 캐릭터를 선택했을 때 출력되는 버튼</a:t>
            </a:r>
            <a:endParaRPr lang="en-US" altLang="ko-KR" sz="1000" dirty="0"/>
          </a:p>
          <a:p>
            <a:pPr lvl="1"/>
            <a:r>
              <a:rPr lang="ko-KR" altLang="en-US" sz="1000" dirty="0"/>
              <a:t>버튼 터치 시 동작하지는 않음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3255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F10E7-800B-4EF2-8CB1-204496498C5C}"/>
              </a:ext>
            </a:extLst>
          </p:cNvPr>
          <p:cNvSpPr txBox="1">
            <a:spLocks/>
          </p:cNvSpPr>
          <p:nvPr/>
        </p:nvSpPr>
        <p:spPr>
          <a:xfrm>
            <a:off x="665585" y="64612"/>
            <a:ext cx="11526416" cy="5673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선택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정보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6F8A2C-F7B5-4ED9-BFF0-805A10B2F599}"/>
              </a:ext>
            </a:extLst>
          </p:cNvPr>
          <p:cNvCxnSpPr>
            <a:cxnSpLocks/>
          </p:cNvCxnSpPr>
          <p:nvPr/>
        </p:nvCxnSpPr>
        <p:spPr>
          <a:xfrm>
            <a:off x="0" y="561995"/>
            <a:ext cx="1878563" cy="0"/>
          </a:xfrm>
          <a:prstGeom prst="line">
            <a:avLst/>
          </a:prstGeom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7-us.googleusercontent.com/UK0MvajeTbw4HF24WDcb3hfmEIi9a6WADO8NoM8slAqzA36qgxFCoLVW9-7QkKfjSo_EEGzyLqXLlLhuh9QF8iiFMlooyLwhcg2y_p_H6ZTlSO3S7arjC1ipdFlcmJcS5uiDFhGgPp-br1s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0" y="652532"/>
            <a:ext cx="718185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9281" y="750498"/>
            <a:ext cx="156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캐릭터 선택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0479" y="1101888"/>
            <a:ext cx="3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846717" y="1158480"/>
            <a:ext cx="1190445" cy="117927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hyun\Pictures\작업\새 폴더 (4)\다운로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r="24370"/>
          <a:stretch/>
        </p:blipFill>
        <p:spPr bwMode="auto">
          <a:xfrm>
            <a:off x="3692107" y="1182136"/>
            <a:ext cx="327803" cy="3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7272077" y="640610"/>
            <a:ext cx="47301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(3) </a:t>
            </a:r>
            <a:r>
              <a:rPr lang="ko-KR" altLang="en-US" sz="1000" dirty="0"/>
              <a:t>잠김 상태에서 캐릭터 정보 </a:t>
            </a:r>
            <a:r>
              <a:rPr lang="en-US" altLang="ko-KR" sz="1000" dirty="0"/>
              <a:t>UI </a:t>
            </a:r>
            <a:r>
              <a:rPr lang="ko-KR" altLang="en-US" sz="1000" dirty="0"/>
              <a:t>표시</a:t>
            </a:r>
            <a:endParaRPr lang="en-US" altLang="ko-KR" sz="1000" dirty="0"/>
          </a:p>
          <a:p>
            <a:pPr marL="685800" lvl="1" indent="-228600">
              <a:buAutoNum type="alphaLcParenBoth"/>
            </a:pPr>
            <a:r>
              <a:rPr lang="ko-KR" altLang="en-US" sz="1000" dirty="0"/>
              <a:t>잠김 아이콘 표시</a:t>
            </a:r>
            <a:endParaRPr lang="en-US" altLang="ko-KR" sz="1000" dirty="0"/>
          </a:p>
          <a:p>
            <a:pPr marL="685800" lvl="1" indent="-228600">
              <a:buAutoNum type="alphaLcParenBoth"/>
            </a:pPr>
            <a:r>
              <a:rPr lang="ko-KR" altLang="en-US" sz="1000" dirty="0"/>
              <a:t>구매하기</a:t>
            </a:r>
            <a:r>
              <a:rPr lang="en-US" altLang="ko-KR" sz="1000" dirty="0"/>
              <a:t>: </a:t>
            </a:r>
            <a:r>
              <a:rPr lang="ko-KR" altLang="en-US" sz="1000" dirty="0"/>
              <a:t>상점 </a:t>
            </a:r>
            <a:r>
              <a:rPr lang="en-US" altLang="ko-KR" sz="1000" dirty="0"/>
              <a:t>UI</a:t>
            </a:r>
            <a:r>
              <a:rPr lang="ko-KR" altLang="en-US" sz="1000" dirty="0"/>
              <a:t>로 이동함</a:t>
            </a:r>
            <a:endParaRPr lang="en-US" altLang="ko-KR" sz="1000" dirty="0"/>
          </a:p>
          <a:p>
            <a:pPr lvl="1"/>
            <a:endParaRPr lang="en-US" altLang="ko-KR" sz="1000" dirty="0"/>
          </a:p>
          <a:p>
            <a:r>
              <a:rPr lang="ko-KR" altLang="en-US" sz="1000" b="1" dirty="0" err="1">
                <a:solidFill>
                  <a:srgbClr val="FF0000"/>
                </a:solidFill>
              </a:rPr>
              <a:t>텀블벅</a:t>
            </a:r>
            <a:r>
              <a:rPr lang="ko-KR" altLang="en-US" sz="1000" b="1" dirty="0">
                <a:solidFill>
                  <a:srgbClr val="FF0000"/>
                </a:solidFill>
              </a:rPr>
              <a:t> 기준으로는 기본 캐릭터를 지급하기 </a:t>
            </a:r>
            <a:r>
              <a:rPr lang="ko-KR" altLang="en-US" sz="1000" b="1" dirty="0" err="1">
                <a:solidFill>
                  <a:srgbClr val="FF0000"/>
                </a:solidFill>
              </a:rPr>
              <a:t>떄문에</a:t>
            </a:r>
            <a:r>
              <a:rPr lang="ko-KR" altLang="en-US" sz="1000" b="1" dirty="0">
                <a:solidFill>
                  <a:srgbClr val="FF0000"/>
                </a:solidFill>
              </a:rPr>
              <a:t> 잠김 상태 사용하지 않음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7328" y="1488472"/>
            <a:ext cx="2846717" cy="283336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24" name="직사각형 23"/>
          <p:cNvSpPr/>
          <p:nvPr/>
        </p:nvSpPr>
        <p:spPr>
          <a:xfrm>
            <a:off x="5245061" y="4351042"/>
            <a:ext cx="1000257" cy="28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구매하기</a:t>
            </a:r>
          </a:p>
        </p:txBody>
      </p:sp>
      <p:pic>
        <p:nvPicPr>
          <p:cNvPr id="26" name="Picture 4" descr="C:\Users\hyun\Pictures\작업\새 폴더 (4)\다운로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r="24370"/>
          <a:stretch/>
        </p:blipFill>
        <p:spPr bwMode="auto">
          <a:xfrm>
            <a:off x="4963569" y="1999197"/>
            <a:ext cx="1299001" cy="144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709908" y="1873478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(a)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60952" y="4293181"/>
            <a:ext cx="3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(b)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1409</Words>
  <Application>Microsoft Office PowerPoint</Application>
  <PresentationFormat>와이드스크린</PresentationFormat>
  <Paragraphs>547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KoPubWorld돋움체 Bold</vt:lpstr>
      <vt:lpstr>Comic Sans MS</vt:lpstr>
      <vt:lpstr>Arial</vt:lpstr>
      <vt:lpstr>KoPubWorld돋움체 Medium</vt:lpstr>
      <vt:lpstr>맑은 고딕</vt:lpstr>
      <vt:lpstr>KoPubWorld돋움체 Light</vt:lpstr>
      <vt:lpstr>Office 테마</vt:lpstr>
      <vt:lpstr>Cookeep</vt:lpstr>
      <vt:lpstr>HISTORY</vt:lpstr>
      <vt:lpstr>UI 플로우</vt:lpstr>
      <vt:lpstr>타이틀 화면</vt:lpstr>
      <vt:lpstr>메인 로비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모드 &amp; 선택 화면</vt:lpstr>
      <vt:lpstr> 모드 &amp; 선택 화면</vt:lpstr>
      <vt:lpstr>스테이지 선택 화면</vt:lpstr>
      <vt:lpstr>스테이지 선택 화면</vt:lpstr>
      <vt:lpstr>인게임 화면</vt:lpstr>
      <vt:lpstr>인게임 환경 설정</vt:lpstr>
      <vt:lpstr>게임 결과 화면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Cookeep</dc:title>
  <dc:creator>정문수</dc:creator>
  <cp:lastModifiedBy>정문수</cp:lastModifiedBy>
  <cp:revision>54</cp:revision>
  <dcterms:created xsi:type="dcterms:W3CDTF">2024-01-06T00:21:32Z</dcterms:created>
  <dcterms:modified xsi:type="dcterms:W3CDTF">2024-01-11T15:16:20Z</dcterms:modified>
</cp:coreProperties>
</file>